
<file path=[Content_Types].xml><?xml version="1.0" encoding="utf-8"?>
<Types xmlns="http://schemas.openxmlformats.org/package/2006/content-types">
  <Default Extension="wav" ContentType="audio/x-wav"/>
  <Default Extension="png" ContentType="image/png"/>
  <Default Extension="emf" ContentType="image/x-emf"/>
  <Default Extension="jpeg" ContentType="image/jpeg"/>
  <Default Extension="m4a" ContentType="audio/mp4"/>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81" r:id="rId3"/>
    <p:sldId id="282" r:id="rId4"/>
    <p:sldId id="283"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78"/>
      </p:cViewPr>
      <p:guideLst>
        <p:guide orient="horz" pos="2246"/>
        <p:guide pos="2923"/>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73" name=""/>
        <p:cNvGrpSpPr/>
        <p:nvPr/>
      </p:nvGrpSpPr>
      <p:grpSpPr>
        <a:xfrm>
          <a:off x="0" y="0"/>
          <a:ext cx="0" cy="0"/>
          <a:chOff x="0" y="0"/>
          <a:chExt cx="0" cy="0"/>
        </a:xfrm>
      </p:grpSpPr>
      <p:sp>
        <p:nvSpPr>
          <p:cNvPr id="1048672" name="Rectangle 2"/>
          <p:cNvSpPr>
            <a:spLocks noGrp="1" noChangeArrowheads="1"/>
          </p:cNvSpPr>
          <p:nvPr>
            <p:ph type="hdr" sz="quarter"/>
          </p:nvPr>
        </p:nvSpPr>
        <p:spPr bwMode="auto">
          <a:xfrm>
            <a:off x="2" y="1"/>
            <a:ext cx="3076575" cy="512763"/>
          </a:xfrm>
          <a:prstGeom prst="rect">
            <a:avLst/>
          </a:prstGeom>
          <a:noFill/>
          <a:ln w="9525">
            <a:noFill/>
            <a:miter lim="800000"/>
          </a:ln>
          <a:effectLst/>
        </p:spPr>
        <p:txBody>
          <a:bodyPr vert="horz" wrap="square" lIns="91492" tIns="45745" rIns="91492" bIns="45745" numCol="1" anchor="t" anchorCtr="0" compatLnSpc="1"/>
          <a:lstStyle>
            <a:lvl1pPr algn="l">
              <a:defRPr sz="1100"/>
            </a:lvl1pPr>
          </a:lstStyle>
          <a:p>
            <a:endParaRPr lang="en-US"/>
          </a:p>
        </p:txBody>
      </p:sp>
      <p:sp>
        <p:nvSpPr>
          <p:cNvPr id="1048673" name="Rectangle 3"/>
          <p:cNvSpPr>
            <a:spLocks noGrp="1" noChangeArrowheads="1"/>
          </p:cNvSpPr>
          <p:nvPr>
            <p:ph type="dt" idx="1"/>
          </p:nvPr>
        </p:nvSpPr>
        <p:spPr bwMode="auto">
          <a:xfrm>
            <a:off x="4021139" y="1"/>
            <a:ext cx="3076575" cy="512763"/>
          </a:xfrm>
          <a:prstGeom prst="rect">
            <a:avLst/>
          </a:prstGeom>
          <a:noFill/>
          <a:ln w="9525">
            <a:noFill/>
            <a:miter lim="800000"/>
          </a:ln>
          <a:effectLst/>
        </p:spPr>
        <p:txBody>
          <a:bodyPr vert="horz" wrap="square" lIns="91492" tIns="45745" rIns="91492" bIns="45745" numCol="1" anchor="t" anchorCtr="0" compatLnSpc="1"/>
          <a:lstStyle>
            <a:lvl1pPr algn="r">
              <a:defRPr sz="1100"/>
            </a:lvl1pPr>
          </a:lstStyle>
          <a:p>
            <a:endParaRPr lang="en-US"/>
          </a:p>
        </p:txBody>
      </p:sp>
      <p:sp>
        <p:nvSpPr>
          <p:cNvPr id="1048674"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ln>
          <a:effectLst/>
        </p:spPr>
      </p:sp>
      <p:sp>
        <p:nvSpPr>
          <p:cNvPr id="1048675" name="Rectangle 5"/>
          <p:cNvSpPr>
            <a:spLocks noGrp="1" noChangeArrowheads="1"/>
          </p:cNvSpPr>
          <p:nvPr>
            <p:ph type="body" sz="quarter" idx="3"/>
          </p:nvPr>
        </p:nvSpPr>
        <p:spPr bwMode="auto">
          <a:xfrm>
            <a:off x="709614" y="4862514"/>
            <a:ext cx="5680075" cy="4605337"/>
          </a:xfrm>
          <a:prstGeom prst="rect">
            <a:avLst/>
          </a:prstGeom>
          <a:noFill/>
          <a:ln w="9525">
            <a:noFill/>
            <a:miter lim="800000"/>
          </a:ln>
          <a:effectLst/>
        </p:spPr>
        <p:txBody>
          <a:bodyPr vert="horz" wrap="square" lIns="91492" tIns="45745" rIns="91492" bIns="45745" numCol="1" anchor="t" anchorCtr="0" compatLnSpc="1"/>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1048676" name="Rectangle 6"/>
          <p:cNvSpPr>
            <a:spLocks noGrp="1" noChangeArrowheads="1"/>
          </p:cNvSpPr>
          <p:nvPr>
            <p:ph type="ftr" sz="quarter" idx="4"/>
          </p:nvPr>
        </p:nvSpPr>
        <p:spPr bwMode="auto">
          <a:xfrm>
            <a:off x="2" y="9720264"/>
            <a:ext cx="3076575" cy="512762"/>
          </a:xfrm>
          <a:prstGeom prst="rect">
            <a:avLst/>
          </a:prstGeom>
          <a:noFill/>
          <a:ln w="9525">
            <a:noFill/>
            <a:miter lim="800000"/>
          </a:ln>
          <a:effectLst/>
        </p:spPr>
        <p:txBody>
          <a:bodyPr vert="horz" wrap="square" lIns="91492" tIns="45745" rIns="91492" bIns="45745" numCol="1" anchor="b" anchorCtr="0" compatLnSpc="1"/>
          <a:lstStyle>
            <a:lvl1pPr algn="l">
              <a:defRPr sz="1100"/>
            </a:lvl1pPr>
          </a:lstStyle>
          <a:p>
            <a:endParaRPr lang="en-US"/>
          </a:p>
        </p:txBody>
      </p:sp>
      <p:sp>
        <p:nvSpPr>
          <p:cNvPr id="1048677" name="Rectangle 7"/>
          <p:cNvSpPr>
            <a:spLocks noGrp="1" noChangeArrowheads="1"/>
          </p:cNvSpPr>
          <p:nvPr>
            <p:ph type="sldNum" sz="quarter" idx="5"/>
          </p:nvPr>
        </p:nvSpPr>
        <p:spPr bwMode="auto">
          <a:xfrm>
            <a:off x="4021139" y="9720264"/>
            <a:ext cx="3076575" cy="512762"/>
          </a:xfrm>
          <a:prstGeom prst="rect">
            <a:avLst/>
          </a:prstGeom>
          <a:noFill/>
          <a:ln w="9525">
            <a:noFill/>
            <a:miter lim="800000"/>
          </a:ln>
          <a:effectLst/>
        </p:spPr>
        <p:txBody>
          <a:bodyPr vert="horz" wrap="square" lIns="91492" tIns="45745" rIns="91492" bIns="45745" numCol="1" anchor="b" anchorCtr="0" compatLnSpc="1"/>
          <a:lstStyle>
            <a:lvl1pPr algn="r">
              <a:defRPr sz="1100"/>
            </a:lvl1pPr>
          </a:lstStyle>
          <a:p>
            <a:fld id="{A9A0EA98-5831-4853-B862-C702E6EB345C}" type="slidenum">
              <a:rPr lang="en-US"/>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35" name=""/>
        <p:cNvGrpSpPr/>
        <p:nvPr/>
      </p:nvGrpSpPr>
      <p:grpSpPr>
        <a:xfrm>
          <a:off x="0" y="0"/>
          <a:ext cx="0" cy="0"/>
          <a:chOff x="0" y="0"/>
          <a:chExt cx="0" cy="0"/>
        </a:xfrm>
      </p:grpSpPr>
      <p:sp>
        <p:nvSpPr>
          <p:cNvPr id="1048581"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a:p>
        </p:txBody>
      </p:sp>
      <p:sp>
        <p:nvSpPr>
          <p:cNvPr id="1048582"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a:p>
        </p:txBody>
      </p:sp>
      <p:sp>
        <p:nvSpPr>
          <p:cNvPr id="1048583" name="Date Placeholder 3"/>
          <p:cNvSpPr>
            <a:spLocks noGrp="1"/>
          </p:cNvSpPr>
          <p:nvPr>
            <p:ph type="dt" sz="half" idx="10"/>
          </p:nvPr>
        </p:nvSpPr>
        <p:spPr/>
        <p:txBody>
          <a:bodyPr/>
          <a:p>
            <a:fld id="{E489E803-D588-4266-BCD5-9BEA8AC6BF71}" type="datetimeFigureOut">
              <a:rPr lang="en-US" smtClean="0"/>
            </a:fld>
            <a:endParaRPr lang="en-US"/>
          </a:p>
        </p:txBody>
      </p:sp>
      <p:sp>
        <p:nvSpPr>
          <p:cNvPr id="1048584" name="Footer Placeholder 4"/>
          <p:cNvSpPr>
            <a:spLocks noGrp="1"/>
          </p:cNvSpPr>
          <p:nvPr>
            <p:ph type="ftr" sz="quarter" idx="11"/>
          </p:nvPr>
        </p:nvSpPr>
        <p:spPr/>
        <p:txBody>
          <a:bodyPr/>
          <a:p>
            <a:endParaRPr lang="en-US"/>
          </a:p>
        </p:txBody>
      </p:sp>
      <p:sp>
        <p:nvSpPr>
          <p:cNvPr id="1048585" name="Slide Number Placeholder 5"/>
          <p:cNvSpPr>
            <a:spLocks noGrp="1"/>
          </p:cNvSpPr>
          <p:nvPr>
            <p:ph type="sldNum" sz="quarter" idx="12"/>
          </p:nvPr>
        </p:nvSpPr>
        <p:spPr/>
        <p:txBody>
          <a:bodyPr/>
          <a:p>
            <a:fld id="{E1E8541F-1D21-4227-954D-D8C77BDE575C}" type="slidenum">
              <a:rPr lang="en-US" smtClean="0"/>
            </a:fld>
            <a:endParaRPr lang="en-US"/>
          </a:p>
        </p:txBody>
      </p:sp>
    </p:spTree>
  </p:cSld>
  <p:clrMapOvr>
    <a:masterClrMapping/>
  </p:clrMapOvr>
  <p:transition advClick="0">
    <p:wipe/>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66" name=""/>
        <p:cNvGrpSpPr/>
        <p:nvPr/>
      </p:nvGrpSpPr>
      <p:grpSpPr>
        <a:xfrm>
          <a:off x="0" y="0"/>
          <a:ext cx="0" cy="0"/>
          <a:chOff x="0" y="0"/>
          <a:chExt cx="0" cy="0"/>
        </a:xfrm>
      </p:grpSpPr>
      <p:sp>
        <p:nvSpPr>
          <p:cNvPr id="1048639" name="Title 1"/>
          <p:cNvSpPr>
            <a:spLocks noGrp="1"/>
          </p:cNvSpPr>
          <p:nvPr>
            <p:ph type="title"/>
          </p:nvPr>
        </p:nvSpPr>
        <p:spPr/>
        <p:txBody>
          <a:bodyPr/>
          <a:p>
            <a:r>
              <a:rPr lang="en-US"/>
              <a:t>Click to edit Master title style</a:t>
            </a:r>
            <a:endParaRPr lang="en-US"/>
          </a:p>
        </p:txBody>
      </p:sp>
      <p:sp>
        <p:nvSpPr>
          <p:cNvPr id="1048640" name="Vertical Text Placeholder 2"/>
          <p:cNvSpPr>
            <a:spLocks noGrp="1"/>
          </p:cNvSpPr>
          <p:nvPr>
            <p:ph type="body" orient="vert" idx="1"/>
          </p:nvPr>
        </p:nvSpPr>
        <p:spPr/>
        <p:txBody>
          <a:bodyPr vert="eaVert"/>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41" name="Date Placeholder 3"/>
          <p:cNvSpPr>
            <a:spLocks noGrp="1"/>
          </p:cNvSpPr>
          <p:nvPr>
            <p:ph type="dt" sz="half" idx="10"/>
          </p:nvPr>
        </p:nvSpPr>
        <p:spPr/>
        <p:txBody>
          <a:bodyPr/>
          <a:p>
            <a:fld id="{E489E803-D588-4266-BCD5-9BEA8AC6BF71}" type="datetimeFigureOut">
              <a:rPr lang="en-US" smtClean="0"/>
            </a:fld>
            <a:endParaRPr lang="en-US"/>
          </a:p>
        </p:txBody>
      </p:sp>
      <p:sp>
        <p:nvSpPr>
          <p:cNvPr id="1048642" name="Footer Placeholder 4"/>
          <p:cNvSpPr>
            <a:spLocks noGrp="1"/>
          </p:cNvSpPr>
          <p:nvPr>
            <p:ph type="ftr" sz="quarter" idx="11"/>
          </p:nvPr>
        </p:nvSpPr>
        <p:spPr/>
        <p:txBody>
          <a:bodyPr/>
          <a:p>
            <a:endParaRPr lang="en-US"/>
          </a:p>
        </p:txBody>
      </p:sp>
      <p:sp>
        <p:nvSpPr>
          <p:cNvPr id="1048643" name="Slide Number Placeholder 5"/>
          <p:cNvSpPr>
            <a:spLocks noGrp="1"/>
          </p:cNvSpPr>
          <p:nvPr>
            <p:ph type="sldNum" sz="quarter" idx="12"/>
          </p:nvPr>
        </p:nvSpPr>
        <p:spPr/>
        <p:txBody>
          <a:bodyPr/>
          <a:p>
            <a:fld id="{E1E8541F-1D21-4227-954D-D8C77BDE575C}" type="slidenum">
              <a:rPr lang="en-US" smtClean="0"/>
            </a:fld>
            <a:endParaRPr lang="en-US"/>
          </a:p>
        </p:txBody>
      </p:sp>
    </p:spTree>
  </p:cSld>
  <p:clrMapOvr>
    <a:masterClrMapping/>
  </p:clrMapOvr>
  <p:transition advClick="0">
    <p:wip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64" name=""/>
        <p:cNvGrpSpPr/>
        <p:nvPr/>
      </p:nvGrpSpPr>
      <p:grpSpPr>
        <a:xfrm>
          <a:off x="0" y="0"/>
          <a:ext cx="0" cy="0"/>
          <a:chOff x="0" y="0"/>
          <a:chExt cx="0" cy="0"/>
        </a:xfrm>
      </p:grpSpPr>
      <p:sp>
        <p:nvSpPr>
          <p:cNvPr id="1048628" name="Vertical Title 1"/>
          <p:cNvSpPr>
            <a:spLocks noGrp="1"/>
          </p:cNvSpPr>
          <p:nvPr>
            <p:ph type="title" orient="vert"/>
          </p:nvPr>
        </p:nvSpPr>
        <p:spPr>
          <a:xfrm>
            <a:off x="6629400" y="274638"/>
            <a:ext cx="2057400" cy="5851525"/>
          </a:xfrm>
        </p:spPr>
        <p:txBody>
          <a:bodyPr vert="eaVert"/>
          <a:p>
            <a:r>
              <a:rPr lang="en-US"/>
              <a:t>Click to edit Master title style</a:t>
            </a:r>
            <a:endParaRPr lang="en-US"/>
          </a:p>
        </p:txBody>
      </p:sp>
      <p:sp>
        <p:nvSpPr>
          <p:cNvPr id="1048629" name="Vertical Text Placeholder 2"/>
          <p:cNvSpPr>
            <a:spLocks noGrp="1"/>
          </p:cNvSpPr>
          <p:nvPr>
            <p:ph type="body" orient="vert" idx="1"/>
          </p:nvPr>
        </p:nvSpPr>
        <p:spPr>
          <a:xfrm>
            <a:off x="457200" y="274638"/>
            <a:ext cx="6052930" cy="5851525"/>
          </a:xfrm>
        </p:spPr>
        <p:txBody>
          <a:bodyPr vert="eaVert"/>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30" name="Date Placeholder 3"/>
          <p:cNvSpPr>
            <a:spLocks noGrp="1"/>
          </p:cNvSpPr>
          <p:nvPr>
            <p:ph type="dt" sz="half" idx="10"/>
          </p:nvPr>
        </p:nvSpPr>
        <p:spPr/>
        <p:txBody>
          <a:bodyPr/>
          <a:p>
            <a:fld id="{E489E803-D588-4266-BCD5-9BEA8AC6BF71}" type="datetimeFigureOut">
              <a:rPr lang="en-US" smtClean="0"/>
            </a:fld>
            <a:endParaRPr lang="en-US"/>
          </a:p>
        </p:txBody>
      </p:sp>
      <p:sp>
        <p:nvSpPr>
          <p:cNvPr id="1048631" name="Footer Placeholder 4"/>
          <p:cNvSpPr>
            <a:spLocks noGrp="1"/>
          </p:cNvSpPr>
          <p:nvPr>
            <p:ph type="ftr" sz="quarter" idx="11"/>
          </p:nvPr>
        </p:nvSpPr>
        <p:spPr/>
        <p:txBody>
          <a:bodyPr/>
          <a:p>
            <a:endParaRPr lang="en-US"/>
          </a:p>
        </p:txBody>
      </p:sp>
      <p:sp>
        <p:nvSpPr>
          <p:cNvPr id="1048632" name="Slide Number Placeholder 5"/>
          <p:cNvSpPr>
            <a:spLocks noGrp="1"/>
          </p:cNvSpPr>
          <p:nvPr>
            <p:ph type="sldNum" sz="quarter" idx="12"/>
          </p:nvPr>
        </p:nvSpPr>
        <p:spPr/>
        <p:txBody>
          <a:bodyPr/>
          <a:p>
            <a:fld id="{E1E8541F-1D21-4227-954D-D8C77BDE575C}" type="slidenum">
              <a:rPr lang="en-US" smtClean="0"/>
            </a:fld>
            <a:endParaRPr lang="en-US"/>
          </a:p>
        </p:txBody>
      </p:sp>
    </p:spTree>
  </p:cSld>
  <p:clrMapOvr>
    <a:masterClrMapping/>
  </p:clrMapOvr>
  <p:transition advClick="0">
    <p:wip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41" name=""/>
        <p:cNvGrpSpPr/>
        <p:nvPr/>
      </p:nvGrpSpPr>
      <p:grpSpPr>
        <a:xfrm>
          <a:off x="0" y="0"/>
          <a:ext cx="0" cy="0"/>
          <a:chOff x="0" y="0"/>
          <a:chExt cx="0" cy="0"/>
        </a:xfrm>
      </p:grpSpPr>
      <p:sp>
        <p:nvSpPr>
          <p:cNvPr id="1048592" name="Title 1"/>
          <p:cNvSpPr>
            <a:spLocks noGrp="1"/>
          </p:cNvSpPr>
          <p:nvPr>
            <p:ph type="title"/>
          </p:nvPr>
        </p:nvSpPr>
        <p:spPr/>
        <p:txBody>
          <a:bodyPr/>
          <a:p>
            <a:r>
              <a:rPr lang="en-US"/>
              <a:t>Click to edit Master title style</a:t>
            </a:r>
            <a:endParaRPr lang="en-US"/>
          </a:p>
        </p:txBody>
      </p:sp>
      <p:sp>
        <p:nvSpPr>
          <p:cNvPr id="1048593" name="Content Placeholder 2"/>
          <p:cNvSpPr>
            <a:spLocks noGrp="1"/>
          </p:cNvSpPr>
          <p:nvPr>
            <p:ph idx="1"/>
          </p:nvPr>
        </p:nvSpPr>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594" name="Date Placeholder 3"/>
          <p:cNvSpPr>
            <a:spLocks noGrp="1"/>
          </p:cNvSpPr>
          <p:nvPr>
            <p:ph type="dt" sz="half" idx="10"/>
          </p:nvPr>
        </p:nvSpPr>
        <p:spPr/>
        <p:txBody>
          <a:bodyPr/>
          <a:p>
            <a:fld id="{E489E803-D588-4266-BCD5-9BEA8AC6BF71}" type="datetimeFigureOut">
              <a:rPr lang="en-US" smtClean="0"/>
            </a:fld>
            <a:endParaRPr lang="en-US"/>
          </a:p>
        </p:txBody>
      </p:sp>
      <p:sp>
        <p:nvSpPr>
          <p:cNvPr id="1048595" name="Footer Placeholder 4"/>
          <p:cNvSpPr>
            <a:spLocks noGrp="1"/>
          </p:cNvSpPr>
          <p:nvPr>
            <p:ph type="ftr" sz="quarter" idx="11"/>
          </p:nvPr>
        </p:nvSpPr>
        <p:spPr/>
        <p:txBody>
          <a:bodyPr/>
          <a:p>
            <a:endParaRPr lang="en-US"/>
          </a:p>
        </p:txBody>
      </p:sp>
      <p:sp>
        <p:nvSpPr>
          <p:cNvPr id="1048596" name="Slide Number Placeholder 5"/>
          <p:cNvSpPr>
            <a:spLocks noGrp="1"/>
          </p:cNvSpPr>
          <p:nvPr>
            <p:ph type="sldNum" sz="quarter" idx="12"/>
          </p:nvPr>
        </p:nvSpPr>
        <p:spPr/>
        <p:txBody>
          <a:bodyPr/>
          <a:p>
            <a:fld id="{E1E8541F-1D21-4227-954D-D8C77BDE575C}" type="slidenum">
              <a:rPr lang="en-US" smtClean="0"/>
            </a:fld>
            <a:endParaRPr lang="en-US"/>
          </a:p>
        </p:txBody>
      </p:sp>
    </p:spTree>
  </p:cSld>
  <p:clrMapOvr>
    <a:masterClrMapping/>
  </p:clrMapOvr>
  <p:transition advClick="0">
    <p:wip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67" name=""/>
        <p:cNvGrpSpPr/>
        <p:nvPr/>
      </p:nvGrpSpPr>
      <p:grpSpPr>
        <a:xfrm>
          <a:off x="0" y="0"/>
          <a:ext cx="0" cy="0"/>
          <a:chOff x="0" y="0"/>
          <a:chExt cx="0" cy="0"/>
        </a:xfrm>
      </p:grpSpPr>
      <p:sp>
        <p:nvSpPr>
          <p:cNvPr id="1048644" name="Title 1"/>
          <p:cNvSpPr>
            <a:spLocks noGrp="1"/>
          </p:cNvSpPr>
          <p:nvPr>
            <p:ph type="title"/>
          </p:nvPr>
        </p:nvSpPr>
        <p:spPr>
          <a:xfrm>
            <a:off x="623888" y="1709738"/>
            <a:ext cx="7886700" cy="2852737"/>
          </a:xfrm>
        </p:spPr>
        <p:txBody>
          <a:bodyPr anchor="b"/>
          <a:lstStyle>
            <a:lvl1pPr>
              <a:defRPr sz="4500"/>
            </a:lvl1pPr>
          </a:lstStyle>
          <a:p>
            <a:r>
              <a:rPr lang="en-US"/>
              <a:t>Click to edit Master title style</a:t>
            </a:r>
            <a:endParaRPr lang="en-US"/>
          </a:p>
        </p:txBody>
      </p:sp>
      <p:sp>
        <p:nvSpPr>
          <p:cNvPr id="1048645"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endParaRPr lang="en-US"/>
          </a:p>
        </p:txBody>
      </p:sp>
      <p:sp>
        <p:nvSpPr>
          <p:cNvPr id="1048646" name="Date Placeholder 3"/>
          <p:cNvSpPr>
            <a:spLocks noGrp="1"/>
          </p:cNvSpPr>
          <p:nvPr>
            <p:ph type="dt" sz="half" idx="10"/>
          </p:nvPr>
        </p:nvSpPr>
        <p:spPr/>
        <p:txBody>
          <a:bodyPr/>
          <a:p>
            <a:fld id="{E489E803-D588-4266-BCD5-9BEA8AC6BF71}" type="datetimeFigureOut">
              <a:rPr lang="en-US" smtClean="0"/>
            </a:fld>
            <a:endParaRPr lang="en-US"/>
          </a:p>
        </p:txBody>
      </p:sp>
      <p:sp>
        <p:nvSpPr>
          <p:cNvPr id="1048647" name="Footer Placeholder 4"/>
          <p:cNvSpPr>
            <a:spLocks noGrp="1"/>
          </p:cNvSpPr>
          <p:nvPr>
            <p:ph type="ftr" sz="quarter" idx="11"/>
          </p:nvPr>
        </p:nvSpPr>
        <p:spPr/>
        <p:txBody>
          <a:bodyPr/>
          <a:p>
            <a:endParaRPr lang="en-US"/>
          </a:p>
        </p:txBody>
      </p:sp>
      <p:sp>
        <p:nvSpPr>
          <p:cNvPr id="1048648" name="Slide Number Placeholder 5"/>
          <p:cNvSpPr>
            <a:spLocks noGrp="1"/>
          </p:cNvSpPr>
          <p:nvPr>
            <p:ph type="sldNum" sz="quarter" idx="12"/>
          </p:nvPr>
        </p:nvSpPr>
        <p:spPr/>
        <p:txBody>
          <a:bodyPr/>
          <a:p>
            <a:fld id="{E1E8541F-1D21-4227-954D-D8C77BDE575C}" type="slidenum">
              <a:rPr lang="en-US" smtClean="0"/>
            </a:fld>
            <a:endParaRPr lang="en-US"/>
          </a:p>
        </p:txBody>
      </p:sp>
    </p:spTree>
  </p:cSld>
  <p:clrMapOvr>
    <a:masterClrMapping/>
  </p:clrMapOvr>
  <p:transition advClick="0">
    <p:wip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68" name=""/>
        <p:cNvGrpSpPr/>
        <p:nvPr/>
      </p:nvGrpSpPr>
      <p:grpSpPr>
        <a:xfrm>
          <a:off x="0" y="0"/>
          <a:ext cx="0" cy="0"/>
          <a:chOff x="0" y="0"/>
          <a:chExt cx="0" cy="0"/>
        </a:xfrm>
      </p:grpSpPr>
      <p:sp>
        <p:nvSpPr>
          <p:cNvPr id="1048649" name="Title 1"/>
          <p:cNvSpPr>
            <a:spLocks noGrp="1"/>
          </p:cNvSpPr>
          <p:nvPr>
            <p:ph type="title"/>
          </p:nvPr>
        </p:nvSpPr>
        <p:spPr/>
        <p:txBody>
          <a:bodyPr/>
          <a:p>
            <a:r>
              <a:rPr lang="en-US"/>
              <a:t>Click to edit Master title style</a:t>
            </a:r>
            <a:endParaRPr lang="en-US"/>
          </a:p>
        </p:txBody>
      </p:sp>
      <p:sp>
        <p:nvSpPr>
          <p:cNvPr id="1048650" name="Content Placeholder 2"/>
          <p:cNvSpPr>
            <a:spLocks noGrp="1"/>
          </p:cNvSpPr>
          <p:nvPr>
            <p:ph sz="half" idx="1"/>
          </p:nvPr>
        </p:nvSpPr>
        <p:spPr>
          <a:xfrm>
            <a:off x="457200" y="1600200"/>
            <a:ext cx="4032504" cy="4525963"/>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51" name="Content Placeholder 3"/>
          <p:cNvSpPr>
            <a:spLocks noGrp="1"/>
          </p:cNvSpPr>
          <p:nvPr>
            <p:ph sz="half" idx="2"/>
          </p:nvPr>
        </p:nvSpPr>
        <p:spPr>
          <a:xfrm>
            <a:off x="4654296" y="1600200"/>
            <a:ext cx="4032504" cy="4525963"/>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52" name="Date Placeholder 4"/>
          <p:cNvSpPr>
            <a:spLocks noGrp="1"/>
          </p:cNvSpPr>
          <p:nvPr>
            <p:ph type="dt" sz="half" idx="10"/>
          </p:nvPr>
        </p:nvSpPr>
        <p:spPr/>
        <p:txBody>
          <a:bodyPr/>
          <a:p>
            <a:fld id="{E489E803-D588-4266-BCD5-9BEA8AC6BF71}" type="datetimeFigureOut">
              <a:rPr lang="en-US" smtClean="0"/>
            </a:fld>
            <a:endParaRPr lang="en-US"/>
          </a:p>
        </p:txBody>
      </p:sp>
      <p:sp>
        <p:nvSpPr>
          <p:cNvPr id="1048653" name="Footer Placeholder 5"/>
          <p:cNvSpPr>
            <a:spLocks noGrp="1"/>
          </p:cNvSpPr>
          <p:nvPr>
            <p:ph type="ftr" sz="quarter" idx="11"/>
          </p:nvPr>
        </p:nvSpPr>
        <p:spPr/>
        <p:txBody>
          <a:bodyPr/>
          <a:p>
            <a:endParaRPr lang="en-US"/>
          </a:p>
        </p:txBody>
      </p:sp>
      <p:sp>
        <p:nvSpPr>
          <p:cNvPr id="1048654" name="Slide Number Placeholder 6"/>
          <p:cNvSpPr>
            <a:spLocks noGrp="1"/>
          </p:cNvSpPr>
          <p:nvPr>
            <p:ph type="sldNum" sz="quarter" idx="12"/>
          </p:nvPr>
        </p:nvSpPr>
        <p:spPr/>
        <p:txBody>
          <a:bodyPr/>
          <a:p>
            <a:fld id="{E1E8541F-1D21-4227-954D-D8C77BDE575C}" type="slidenum">
              <a:rPr lang="en-US" smtClean="0"/>
            </a:fld>
            <a:endParaRPr lang="en-US"/>
          </a:p>
        </p:txBody>
      </p:sp>
    </p:spTree>
  </p:cSld>
  <p:clrMapOvr>
    <a:masterClrMapping/>
  </p:clrMapOvr>
  <p:transition advClick="0">
    <p:wip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69" name=""/>
        <p:cNvGrpSpPr/>
        <p:nvPr/>
      </p:nvGrpSpPr>
      <p:grpSpPr>
        <a:xfrm>
          <a:off x="0" y="0"/>
          <a:ext cx="0" cy="0"/>
          <a:chOff x="0" y="0"/>
          <a:chExt cx="0" cy="0"/>
        </a:xfrm>
      </p:grpSpPr>
      <p:sp>
        <p:nvSpPr>
          <p:cNvPr id="1048655" name="Title 1"/>
          <p:cNvSpPr>
            <a:spLocks noGrp="1"/>
          </p:cNvSpPr>
          <p:nvPr>
            <p:ph type="title"/>
          </p:nvPr>
        </p:nvSpPr>
        <p:spPr>
          <a:xfrm>
            <a:off x="629841" y="365125"/>
            <a:ext cx="7886700" cy="1325563"/>
          </a:xfrm>
        </p:spPr>
        <p:txBody>
          <a:bodyPr/>
          <a:p>
            <a:r>
              <a:rPr lang="en-US"/>
              <a:t>Click to edit Master title style</a:t>
            </a:r>
            <a:endParaRPr lang="en-US"/>
          </a:p>
        </p:txBody>
      </p:sp>
      <p:sp>
        <p:nvSpPr>
          <p:cNvPr id="1048656"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1048657" name="Content Placeholder 3"/>
          <p:cNvSpPr>
            <a:spLocks noGrp="1"/>
          </p:cNvSpPr>
          <p:nvPr>
            <p:ph sz="half" idx="2"/>
          </p:nvPr>
        </p:nvSpPr>
        <p:spPr>
          <a:xfrm>
            <a:off x="629841" y="2505075"/>
            <a:ext cx="3868340" cy="3684588"/>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58"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1048659" name="Content Placeholder 5"/>
          <p:cNvSpPr>
            <a:spLocks noGrp="1"/>
          </p:cNvSpPr>
          <p:nvPr>
            <p:ph sz="quarter" idx="4"/>
          </p:nvPr>
        </p:nvSpPr>
        <p:spPr>
          <a:xfrm>
            <a:off x="4629150" y="2505075"/>
            <a:ext cx="3887391" cy="3684588"/>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60" name="Date Placeholder 6"/>
          <p:cNvSpPr>
            <a:spLocks noGrp="1"/>
          </p:cNvSpPr>
          <p:nvPr>
            <p:ph type="dt" sz="half" idx="10"/>
          </p:nvPr>
        </p:nvSpPr>
        <p:spPr/>
        <p:txBody>
          <a:bodyPr/>
          <a:p>
            <a:fld id="{E489E803-D588-4266-BCD5-9BEA8AC6BF71}" type="datetimeFigureOut">
              <a:rPr lang="en-US" smtClean="0"/>
            </a:fld>
            <a:endParaRPr lang="en-US"/>
          </a:p>
        </p:txBody>
      </p:sp>
      <p:sp>
        <p:nvSpPr>
          <p:cNvPr id="1048661" name="Footer Placeholder 7"/>
          <p:cNvSpPr>
            <a:spLocks noGrp="1"/>
          </p:cNvSpPr>
          <p:nvPr>
            <p:ph type="ftr" sz="quarter" idx="11"/>
          </p:nvPr>
        </p:nvSpPr>
        <p:spPr/>
        <p:txBody>
          <a:bodyPr/>
          <a:p>
            <a:endParaRPr lang="en-US"/>
          </a:p>
        </p:txBody>
      </p:sp>
      <p:sp>
        <p:nvSpPr>
          <p:cNvPr id="1048662" name="Slide Number Placeholder 8"/>
          <p:cNvSpPr>
            <a:spLocks noGrp="1"/>
          </p:cNvSpPr>
          <p:nvPr>
            <p:ph type="sldNum" sz="quarter" idx="12"/>
          </p:nvPr>
        </p:nvSpPr>
        <p:spPr/>
        <p:txBody>
          <a:bodyPr/>
          <a:p>
            <a:fld id="{E1E8541F-1D21-4227-954D-D8C77BDE575C}" type="slidenum">
              <a:rPr lang="en-US" smtClean="0"/>
            </a:fld>
            <a:endParaRPr lang="en-US"/>
          </a:p>
        </p:txBody>
      </p:sp>
    </p:spTree>
  </p:cSld>
  <p:clrMapOvr>
    <a:masterClrMapping/>
  </p:clrMapOvr>
  <p:transition advClick="0">
    <p:wip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63" name=""/>
        <p:cNvGrpSpPr/>
        <p:nvPr/>
      </p:nvGrpSpPr>
      <p:grpSpPr>
        <a:xfrm>
          <a:off x="0" y="0"/>
          <a:ext cx="0" cy="0"/>
          <a:chOff x="0" y="0"/>
          <a:chExt cx="0" cy="0"/>
        </a:xfrm>
      </p:grpSpPr>
      <p:sp>
        <p:nvSpPr>
          <p:cNvPr id="1048624" name="Title 1"/>
          <p:cNvSpPr>
            <a:spLocks noGrp="1"/>
          </p:cNvSpPr>
          <p:nvPr>
            <p:ph type="title"/>
          </p:nvPr>
        </p:nvSpPr>
        <p:spPr/>
        <p:txBody>
          <a:bodyPr/>
          <a:p>
            <a:r>
              <a:rPr lang="en-US"/>
              <a:t>Click to edit Master title style</a:t>
            </a:r>
            <a:endParaRPr lang="en-US"/>
          </a:p>
        </p:txBody>
      </p:sp>
      <p:sp>
        <p:nvSpPr>
          <p:cNvPr id="1048625" name="Date Placeholder 2"/>
          <p:cNvSpPr>
            <a:spLocks noGrp="1"/>
          </p:cNvSpPr>
          <p:nvPr>
            <p:ph type="dt" sz="half" idx="10"/>
          </p:nvPr>
        </p:nvSpPr>
        <p:spPr/>
        <p:txBody>
          <a:bodyPr/>
          <a:p>
            <a:fld id="{E489E803-D588-4266-BCD5-9BEA8AC6BF71}" type="datetimeFigureOut">
              <a:rPr lang="en-US" smtClean="0"/>
            </a:fld>
            <a:endParaRPr lang="en-US"/>
          </a:p>
        </p:txBody>
      </p:sp>
      <p:sp>
        <p:nvSpPr>
          <p:cNvPr id="1048626" name="Footer Placeholder 3"/>
          <p:cNvSpPr>
            <a:spLocks noGrp="1"/>
          </p:cNvSpPr>
          <p:nvPr>
            <p:ph type="ftr" sz="quarter" idx="11"/>
          </p:nvPr>
        </p:nvSpPr>
        <p:spPr/>
        <p:txBody>
          <a:bodyPr/>
          <a:p>
            <a:endParaRPr lang="en-US"/>
          </a:p>
        </p:txBody>
      </p:sp>
      <p:sp>
        <p:nvSpPr>
          <p:cNvPr id="1048627" name="Slide Number Placeholder 4"/>
          <p:cNvSpPr>
            <a:spLocks noGrp="1"/>
          </p:cNvSpPr>
          <p:nvPr>
            <p:ph type="sldNum" sz="quarter" idx="12"/>
          </p:nvPr>
        </p:nvSpPr>
        <p:spPr/>
        <p:txBody>
          <a:bodyPr/>
          <a:p>
            <a:fld id="{E1E8541F-1D21-4227-954D-D8C77BDE575C}" type="slidenum">
              <a:rPr lang="en-US" smtClean="0"/>
            </a:fld>
            <a:endParaRPr lang="en-US"/>
          </a:p>
        </p:txBody>
      </p:sp>
    </p:spTree>
  </p:cSld>
  <p:clrMapOvr>
    <a:masterClrMapping/>
  </p:clrMapOvr>
  <p:transition advClick="0">
    <p:wipe/>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70" name=""/>
        <p:cNvGrpSpPr/>
        <p:nvPr/>
      </p:nvGrpSpPr>
      <p:grpSpPr>
        <a:xfrm>
          <a:off x="0" y="0"/>
          <a:ext cx="0" cy="0"/>
          <a:chOff x="0" y="0"/>
          <a:chExt cx="0" cy="0"/>
        </a:xfrm>
      </p:grpSpPr>
      <p:sp>
        <p:nvSpPr>
          <p:cNvPr id="1048663" name="Date Placeholder 1"/>
          <p:cNvSpPr>
            <a:spLocks noGrp="1"/>
          </p:cNvSpPr>
          <p:nvPr>
            <p:ph type="dt" sz="half" idx="10"/>
          </p:nvPr>
        </p:nvSpPr>
        <p:spPr/>
        <p:txBody>
          <a:bodyPr/>
          <a:p>
            <a:fld id="{E489E803-D588-4266-BCD5-9BEA8AC6BF71}" type="datetimeFigureOut">
              <a:rPr lang="en-US" smtClean="0"/>
            </a:fld>
            <a:endParaRPr lang="en-US"/>
          </a:p>
        </p:txBody>
      </p:sp>
      <p:sp>
        <p:nvSpPr>
          <p:cNvPr id="1048664" name="Footer Placeholder 2"/>
          <p:cNvSpPr>
            <a:spLocks noGrp="1"/>
          </p:cNvSpPr>
          <p:nvPr>
            <p:ph type="ftr" sz="quarter" idx="11"/>
          </p:nvPr>
        </p:nvSpPr>
        <p:spPr/>
        <p:txBody>
          <a:bodyPr/>
          <a:p>
            <a:endParaRPr lang="en-US"/>
          </a:p>
        </p:txBody>
      </p:sp>
      <p:sp>
        <p:nvSpPr>
          <p:cNvPr id="1048665" name="Slide Number Placeholder 3"/>
          <p:cNvSpPr>
            <a:spLocks noGrp="1"/>
          </p:cNvSpPr>
          <p:nvPr>
            <p:ph type="sldNum" sz="quarter" idx="12"/>
          </p:nvPr>
        </p:nvSpPr>
        <p:spPr/>
        <p:txBody>
          <a:bodyPr/>
          <a:p>
            <a:fld id="{E1E8541F-1D21-4227-954D-D8C77BDE575C}" type="slidenum">
              <a:rPr lang="en-US" smtClean="0"/>
            </a:fld>
            <a:endParaRPr lang="en-US"/>
          </a:p>
        </p:txBody>
      </p:sp>
    </p:spTree>
  </p:cSld>
  <p:clrMapOvr>
    <a:masterClrMapping/>
  </p:clrMapOvr>
  <p:transition advClick="0">
    <p:wip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71" name=""/>
        <p:cNvGrpSpPr/>
        <p:nvPr/>
      </p:nvGrpSpPr>
      <p:grpSpPr>
        <a:xfrm>
          <a:off x="0" y="0"/>
          <a:ext cx="0" cy="0"/>
          <a:chOff x="0" y="0"/>
          <a:chExt cx="0" cy="0"/>
        </a:xfrm>
      </p:grpSpPr>
      <p:sp>
        <p:nvSpPr>
          <p:cNvPr id="1048666"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a:p>
        </p:txBody>
      </p:sp>
      <p:sp>
        <p:nvSpPr>
          <p:cNvPr id="1048667"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68"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1048669" name="Date Placeholder 4"/>
          <p:cNvSpPr>
            <a:spLocks noGrp="1"/>
          </p:cNvSpPr>
          <p:nvPr>
            <p:ph type="dt" sz="half" idx="10"/>
          </p:nvPr>
        </p:nvSpPr>
        <p:spPr/>
        <p:txBody>
          <a:bodyPr/>
          <a:p>
            <a:fld id="{E489E803-D588-4266-BCD5-9BEA8AC6BF71}" type="datetimeFigureOut">
              <a:rPr lang="en-US" smtClean="0"/>
            </a:fld>
            <a:endParaRPr lang="en-US"/>
          </a:p>
        </p:txBody>
      </p:sp>
      <p:sp>
        <p:nvSpPr>
          <p:cNvPr id="1048670" name="Footer Placeholder 5"/>
          <p:cNvSpPr>
            <a:spLocks noGrp="1"/>
          </p:cNvSpPr>
          <p:nvPr>
            <p:ph type="ftr" sz="quarter" idx="11"/>
          </p:nvPr>
        </p:nvSpPr>
        <p:spPr/>
        <p:txBody>
          <a:bodyPr/>
          <a:p>
            <a:endParaRPr lang="en-US"/>
          </a:p>
        </p:txBody>
      </p:sp>
      <p:sp>
        <p:nvSpPr>
          <p:cNvPr id="1048671" name="Slide Number Placeholder 6"/>
          <p:cNvSpPr>
            <a:spLocks noGrp="1"/>
          </p:cNvSpPr>
          <p:nvPr>
            <p:ph type="sldNum" sz="quarter" idx="12"/>
          </p:nvPr>
        </p:nvSpPr>
        <p:spPr/>
        <p:txBody>
          <a:bodyPr/>
          <a:p>
            <a:fld id="{E1E8541F-1D21-4227-954D-D8C77BDE575C}" type="slidenum">
              <a:rPr lang="en-US" smtClean="0"/>
            </a:fld>
            <a:endParaRPr lang="en-US"/>
          </a:p>
        </p:txBody>
      </p:sp>
    </p:spTree>
  </p:cSld>
  <p:clrMapOvr>
    <a:masterClrMapping/>
  </p:clrMapOvr>
  <p:transition advClick="0">
    <p:wip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65" name=""/>
        <p:cNvGrpSpPr/>
        <p:nvPr/>
      </p:nvGrpSpPr>
      <p:grpSpPr>
        <a:xfrm>
          <a:off x="0" y="0"/>
          <a:ext cx="0" cy="0"/>
          <a:chOff x="0" y="0"/>
          <a:chExt cx="0" cy="0"/>
        </a:xfrm>
      </p:grpSpPr>
      <p:sp>
        <p:nvSpPr>
          <p:cNvPr id="1048633"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a:p>
        </p:txBody>
      </p:sp>
      <p:sp>
        <p:nvSpPr>
          <p:cNvPr id="1048634"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1048635"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1048636" name="Date Placeholder 4"/>
          <p:cNvSpPr>
            <a:spLocks noGrp="1"/>
          </p:cNvSpPr>
          <p:nvPr>
            <p:ph type="dt" sz="half" idx="10"/>
          </p:nvPr>
        </p:nvSpPr>
        <p:spPr/>
        <p:txBody>
          <a:bodyPr/>
          <a:p>
            <a:fld id="{E489E803-D588-4266-BCD5-9BEA8AC6BF71}" type="datetimeFigureOut">
              <a:rPr lang="en-US" smtClean="0"/>
            </a:fld>
            <a:endParaRPr lang="en-US"/>
          </a:p>
        </p:txBody>
      </p:sp>
      <p:sp>
        <p:nvSpPr>
          <p:cNvPr id="1048637" name="Footer Placeholder 5"/>
          <p:cNvSpPr>
            <a:spLocks noGrp="1"/>
          </p:cNvSpPr>
          <p:nvPr>
            <p:ph type="ftr" sz="quarter" idx="11"/>
          </p:nvPr>
        </p:nvSpPr>
        <p:spPr/>
        <p:txBody>
          <a:bodyPr/>
          <a:p>
            <a:endParaRPr lang="en-US"/>
          </a:p>
        </p:txBody>
      </p:sp>
      <p:sp>
        <p:nvSpPr>
          <p:cNvPr id="1048638" name="Slide Number Placeholder 6"/>
          <p:cNvSpPr>
            <a:spLocks noGrp="1"/>
          </p:cNvSpPr>
          <p:nvPr>
            <p:ph type="sldNum" sz="quarter" idx="12"/>
          </p:nvPr>
        </p:nvSpPr>
        <p:spPr/>
        <p:txBody>
          <a:bodyPr/>
          <a:p>
            <a:fld id="{E1E8541F-1D21-4227-954D-D8C77BDE575C}" type="slidenum">
              <a:rPr lang="en-US" smtClean="0"/>
            </a:fld>
            <a:endParaRPr lang="en-US"/>
          </a:p>
        </p:txBody>
      </p:sp>
    </p:spTree>
  </p:cSld>
  <p:clrMapOvr>
    <a:masterClrMapping/>
  </p:clrMapOvr>
  <p:transition advClick="0">
    <p:wipe/>
  </p:transition>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23" name=""/>
        <p:cNvGrpSpPr/>
        <p:nvPr/>
      </p:nvGrpSpPr>
      <p:grpSpPr>
        <a:xfrm>
          <a:off x="0" y="0"/>
          <a:ext cx="0" cy="0"/>
          <a:chOff x="0" y="0"/>
          <a:chExt cx="0" cy="0"/>
        </a:xfrm>
      </p:grpSpPr>
      <p:sp>
        <p:nvSpPr>
          <p:cNvPr id="1048576" name="Title 1025"/>
          <p:cNvSpPr>
            <a:spLocks noGrp="1"/>
          </p:cNvSpPr>
          <p:nvPr>
            <p:ph type="title"/>
          </p:nvPr>
        </p:nvSpPr>
        <p:spPr>
          <a:xfrm>
            <a:off x="457200" y="274638"/>
            <a:ext cx="8229600" cy="1143000"/>
          </a:xfrm>
          <a:prstGeom prst="rect">
            <a:avLst/>
          </a:prstGeom>
          <a:noFill/>
          <a:ln w="9525">
            <a:noFill/>
          </a:ln>
        </p:spPr>
        <p:txBody>
          <a:bodyPr anchor="ctr"/>
          <a:p>
            <a:pPr lvl="0"/>
            <a:r>
              <a:t>Click to edit Master title style</a:t>
            </a:r>
          </a:p>
        </p:txBody>
      </p:sp>
      <p:sp>
        <p:nvSpPr>
          <p:cNvPr id="1048577" name="Text Placeholder 1026"/>
          <p:cNvSpPr>
            <a:spLocks noGrp="1"/>
          </p:cNvSpPr>
          <p:nvPr>
            <p:ph type="body" idx="1"/>
          </p:nvPr>
        </p:nvSpPr>
        <p:spPr>
          <a:xfrm>
            <a:off x="457200" y="1600200"/>
            <a:ext cx="82296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48578" name="Date Placeholder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fld id="{E489E803-D588-4266-BCD5-9BEA8AC6BF71}" type="datetimeFigureOut">
              <a:rPr lang="en-US" smtClean="0"/>
            </a:fld>
            <a:endParaRPr lang="en-US"/>
          </a:p>
        </p:txBody>
      </p:sp>
      <p:sp>
        <p:nvSpPr>
          <p:cNvPr id="1048579" name="Footer Placeholder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endParaRPr lang="en-US"/>
          </a:p>
        </p:txBody>
      </p:sp>
      <p:sp>
        <p:nvSpPr>
          <p:cNvPr id="1048580" name="Slide Number Placeholder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fld id="{E1E8541F-1D21-4227-954D-D8C77BDE575C}"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advClick="0">
    <p:wipe/>
  </p:transition>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4a"/><Relationship Id="rId2" Type="http://schemas.openxmlformats.org/officeDocument/2006/relationships/audio" Target="../media/media1.m4a"/><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0.m4a"/><Relationship Id="rId1" Type="http://schemas.openxmlformats.org/officeDocument/2006/relationships/audio" Target="../media/media10.m4a"/></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11.m4a"/><Relationship Id="rId1" Type="http://schemas.openxmlformats.org/officeDocument/2006/relationships/audio" Target="../media/media11.m4a"/></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media" Target="../media/media13.m4a"/><Relationship Id="rId4" Type="http://schemas.openxmlformats.org/officeDocument/2006/relationships/audio" Target="../media/media13.m4a"/><Relationship Id="rId3" Type="http://schemas.openxmlformats.org/officeDocument/2006/relationships/image" Target="../media/image2.png"/><Relationship Id="rId2" Type="http://schemas.microsoft.com/office/2007/relationships/media" Target="../media/media12.m4a"/><Relationship Id="rId1" Type="http://schemas.openxmlformats.org/officeDocument/2006/relationships/audio" Target="../media/media12.m4a"/></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emf"/><Relationship Id="rId2" Type="http://schemas.microsoft.com/office/2007/relationships/media" Target="../media/media14.mp3"/><Relationship Id="rId1" Type="http://schemas.openxmlformats.org/officeDocument/2006/relationships/audio" Target="../media/media14.mp3"/></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emf"/><Relationship Id="rId2" Type="http://schemas.microsoft.com/office/2007/relationships/media" Target="../media/media15.mp3"/><Relationship Id="rId1" Type="http://schemas.openxmlformats.org/officeDocument/2006/relationships/audio" Target="../media/media15.mp3"/></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emf"/><Relationship Id="rId2" Type="http://schemas.microsoft.com/office/2007/relationships/media" Target="../media/media16.mp3"/><Relationship Id="rId1" Type="http://schemas.openxmlformats.org/officeDocument/2006/relationships/audio" Target="../media/media16.mp3"/></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audio1.wav"/><Relationship Id="rId2" Type="http://schemas.openxmlformats.org/officeDocument/2006/relationships/audio" Target="../media/audio1.wav"/><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4a"/><Relationship Id="rId1" Type="http://schemas.openxmlformats.org/officeDocument/2006/relationships/audio" Target="../media/media2.m4a"/></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emf"/><Relationship Id="rId2" Type="http://schemas.microsoft.com/office/2007/relationships/media" Target="../media/media17.mp3"/><Relationship Id="rId1" Type="http://schemas.openxmlformats.org/officeDocument/2006/relationships/audio" Target="../media/media17.mp3"/></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emf"/><Relationship Id="rId2" Type="http://schemas.microsoft.com/office/2007/relationships/media" Target="../media/media18.mp3"/><Relationship Id="rId1" Type="http://schemas.openxmlformats.org/officeDocument/2006/relationships/audio" Target="../media/media18.mp3"/></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3.m4a"/><Relationship Id="rId1" Type="http://schemas.openxmlformats.org/officeDocument/2006/relationships/audio" Target="../media/media3.m4a"/></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4.m4a"/><Relationship Id="rId1" Type="http://schemas.openxmlformats.org/officeDocument/2006/relationships/audio" Target="../media/media4.m4a"/></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5.m4a"/><Relationship Id="rId1" Type="http://schemas.openxmlformats.org/officeDocument/2006/relationships/audio" Target="../media/media5.m4a"/></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6.m4a"/><Relationship Id="rId1" Type="http://schemas.openxmlformats.org/officeDocument/2006/relationships/audio" Target="../media/media6.m4a"/></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7.m4a"/><Relationship Id="rId1" Type="http://schemas.openxmlformats.org/officeDocument/2006/relationships/audio" Target="../media/media7.m4a"/></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8.m4a"/><Relationship Id="rId1" Type="http://schemas.openxmlformats.org/officeDocument/2006/relationships/audio" Target="../media/media8.m4a"/></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9.m4a"/><Relationship Id="rId1"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03" name="Subtitle 2"/>
          <p:cNvSpPr>
            <a:spLocks noGrp="1"/>
          </p:cNvSpPr>
          <p:nvPr>
            <p:ph type="subTitle" idx="1"/>
          </p:nvPr>
        </p:nvSpPr>
        <p:spPr>
          <a:xfrm>
            <a:off x="500034" y="214290"/>
            <a:ext cx="8215370" cy="6429420"/>
          </a:xfrm>
        </p:spPr>
        <p:txBody>
          <a:bodyPr/>
          <a:p>
            <a:endParaRPr lang="en-US" sz="2800" b="1" dirty="0">
              <a:solidFill>
                <a:schemeClr val="tx1"/>
              </a:solidFill>
              <a:latin typeface="Times New Roman" panose="02020603050405020304" pitchFamily="18" charset="0"/>
              <a:cs typeface="Times New Roman" panose="02020603050405020304" pitchFamily="18" charset="0"/>
            </a:endParaRPr>
          </a:p>
          <a:p>
            <a:endParaRPr lang="en-US" sz="2800" dirty="0">
              <a:solidFill>
                <a:schemeClr val="tx1"/>
              </a:solidFill>
              <a:latin typeface="Times New Roman" panose="02020603050405020304" pitchFamily="18" charset="0"/>
              <a:cs typeface="Times New Roman" panose="02020603050405020304" pitchFamily="18" charset="0"/>
            </a:endParaRPr>
          </a:p>
          <a:p>
            <a:r>
              <a:rPr lang="en-US" sz="2400" b="1" dirty="0">
                <a:solidFill>
                  <a:schemeClr val="tx1"/>
                </a:solidFill>
                <a:latin typeface="Times New Roman" panose="02020603050405020304" pitchFamily="18" charset="0"/>
                <a:cs typeface="Times New Roman" panose="02020603050405020304" pitchFamily="18" charset="0"/>
              </a:rPr>
              <a:t>Department of Computer Science and Engineering</a:t>
            </a:r>
            <a:r>
              <a:rPr lang="en-US" sz="2400" dirty="0">
                <a:solidFill>
                  <a:schemeClr val="tx1"/>
                </a:solidFill>
                <a:latin typeface="Times New Roman" panose="02020603050405020304" pitchFamily="18" charset="0"/>
                <a:cs typeface="Times New Roman" panose="02020603050405020304" pitchFamily="18" charset="0"/>
              </a:rPr>
              <a:t> </a:t>
            </a:r>
            <a:endParaRPr lang="en-US" sz="2400"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a:p>
            <a:r>
              <a:rPr lang="en-IN" sz="2400" dirty="0">
                <a:solidFill>
                  <a:schemeClr val="tx1"/>
                </a:solidFill>
                <a:latin typeface="Times New Roman" panose="02020603050405020304" pitchFamily="18" charset="0"/>
                <a:cs typeface="Times New Roman" panose="02020603050405020304" pitchFamily="18" charset="0"/>
              </a:rPr>
              <a:t>“Restaurant Automation”</a:t>
            </a:r>
            <a:endParaRPr lang="en-IN" sz="2400" dirty="0">
              <a:solidFill>
                <a:schemeClr val="tx1"/>
              </a:solidFill>
              <a:latin typeface="Times New Roman" panose="02020603050405020304" pitchFamily="18" charset="0"/>
              <a:cs typeface="Times New Roman" panose="02020603050405020304" pitchFamily="18" charset="0"/>
            </a:endParaRPr>
          </a:p>
          <a:p>
            <a:endParaRPr lang="en-IN" sz="2000" dirty="0">
              <a:solidFill>
                <a:schemeClr val="tx1"/>
              </a:solidFill>
              <a:latin typeface="Times New Roman" panose="02020603050405020304" pitchFamily="18" charset="0"/>
              <a:cs typeface="Times New Roman" panose="02020603050405020304" pitchFamily="18" charset="0"/>
            </a:endParaRPr>
          </a:p>
          <a:p>
            <a:r>
              <a:rPr lang="en-IN" sz="2000" dirty="0">
                <a:solidFill>
                  <a:schemeClr val="tx1"/>
                </a:solidFill>
                <a:latin typeface="Times New Roman" panose="02020603050405020304" pitchFamily="18" charset="0"/>
                <a:cs typeface="Times New Roman" panose="02020603050405020304" pitchFamily="18" charset="0"/>
              </a:rPr>
              <a:t>RAJAT SURANA (17BTRCS053)</a:t>
            </a:r>
            <a:endParaRPr lang="en-IN" sz="2000" dirty="0">
              <a:solidFill>
                <a:schemeClr val="tx1"/>
              </a:solidFill>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sym typeface="+mn-ea"/>
              </a:rPr>
              <a:t>TANISHQ DALAL (17BTRCS055)</a:t>
            </a:r>
            <a:endParaRPr lang="en-IN" sz="2000" dirty="0">
              <a:solidFill>
                <a:schemeClr val="tx1"/>
              </a:solidFill>
              <a:latin typeface="Times New Roman" panose="02020603050405020304" pitchFamily="18" charset="0"/>
              <a:cs typeface="Times New Roman" panose="02020603050405020304" pitchFamily="18" charset="0"/>
            </a:endParaRPr>
          </a:p>
          <a:p>
            <a:r>
              <a:rPr lang="en-IN" sz="2000" dirty="0">
                <a:solidFill>
                  <a:schemeClr val="tx1"/>
                </a:solidFill>
                <a:latin typeface="Times New Roman" panose="02020603050405020304" pitchFamily="18" charset="0"/>
                <a:cs typeface="Times New Roman" panose="02020603050405020304" pitchFamily="18" charset="0"/>
              </a:rPr>
              <a:t>KAUSTUV GIRI (17BTRCS070) </a:t>
            </a:r>
            <a:endParaRPr lang="en-IN" sz="2000" dirty="0">
              <a:solidFill>
                <a:schemeClr val="tx1"/>
              </a:solidFill>
              <a:latin typeface="Times New Roman" panose="02020603050405020304" pitchFamily="18" charset="0"/>
              <a:cs typeface="Times New Roman" panose="02020603050405020304" pitchFamily="18" charset="0"/>
            </a:endParaRPr>
          </a:p>
          <a:p>
            <a:endParaRPr lang="en-IN" sz="2000" dirty="0">
              <a:solidFill>
                <a:schemeClr val="tx1"/>
              </a:solidFill>
              <a:latin typeface="Times New Roman" panose="02020603050405020304" pitchFamily="18" charset="0"/>
              <a:cs typeface="Times New Roman" panose="02020603050405020304" pitchFamily="18" charset="0"/>
            </a:endParaRPr>
          </a:p>
          <a:p>
            <a:r>
              <a:rPr lang="en-IN" sz="2000" dirty="0">
                <a:solidFill>
                  <a:schemeClr val="tx1"/>
                </a:solidFill>
                <a:latin typeface="Times New Roman" panose="02020603050405020304" pitchFamily="18" charset="0"/>
                <a:cs typeface="Times New Roman" panose="02020603050405020304" pitchFamily="18" charset="0"/>
              </a:rPr>
              <a:t>Under the guidance of</a:t>
            </a:r>
            <a:endParaRPr lang="en-US" sz="2000" dirty="0">
              <a:solidFill>
                <a:schemeClr val="tx1"/>
              </a:solidFill>
              <a:latin typeface="Times New Roman" panose="02020603050405020304" pitchFamily="18" charset="0"/>
              <a:cs typeface="Times New Roman" panose="02020603050405020304" pitchFamily="18" charset="0"/>
            </a:endParaRPr>
          </a:p>
          <a:p>
            <a:r>
              <a:rPr lang="en-IN" sz="2000" dirty="0">
                <a:solidFill>
                  <a:schemeClr val="tx1"/>
                </a:solidFill>
                <a:latin typeface="Times New Roman" panose="02020603050405020304" pitchFamily="18" charset="0"/>
                <a:cs typeface="Times New Roman" panose="02020603050405020304" pitchFamily="18" charset="0"/>
              </a:rPr>
              <a:t>Dr/Prof: KESHAVMURTY</a:t>
            </a:r>
            <a:endParaRPr lang="en-IN" sz="2000" dirty="0">
              <a:solidFill>
                <a:schemeClr val="tx1"/>
              </a:solidFill>
              <a:latin typeface="Times New Roman" panose="02020603050405020304" pitchFamily="18" charset="0"/>
              <a:cs typeface="Times New Roman" panose="02020603050405020304" pitchFamily="18" charset="0"/>
            </a:endParaRPr>
          </a:p>
          <a:p>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2097158" name="Picture 4"/>
          <p:cNvPicPr/>
          <p:nvPr/>
        </p:nvPicPr>
        <p:blipFill>
          <a:blip r:embed="rId1" cstate="print"/>
          <a:stretch>
            <a:fillRect/>
          </a:stretch>
        </p:blipFill>
        <p:spPr>
          <a:xfrm>
            <a:off x="1000100" y="142852"/>
            <a:ext cx="6929486" cy="989523"/>
          </a:xfrm>
          <a:prstGeom prst="rect">
            <a:avLst/>
          </a:prstGeom>
        </p:spPr>
      </p:pic>
      <p:pic>
        <p:nvPicPr>
          <p:cNvPr id="2097159" name="ppt page 1">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8220075" y="5810250"/>
            <a:ext cx="495300" cy="495300"/>
          </a:xfrm>
          <a:prstGeom prst="rect">
            <a:avLst/>
          </a:prstGeom>
        </p:spPr>
      </p:pic>
    </p:spTree>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41621" fill="hold"/>
                                        <p:tgtEl>
                                          <p:spTgt spid="2097159"/>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02" name="Content Placeholder 2"/>
          <p:cNvSpPr>
            <a:spLocks noGrp="1"/>
          </p:cNvSpPr>
          <p:nvPr>
            <p:ph idx="1"/>
          </p:nvPr>
        </p:nvSpPr>
        <p:spPr>
          <a:xfrm>
            <a:off x="133985" y="751205"/>
            <a:ext cx="8552815" cy="5024120"/>
          </a:xfrm>
        </p:spPr>
        <p:txBody>
          <a:bodyPr/>
          <a:p>
            <a:r>
              <a:rPr lang="en-US" sz="1600" b="1"/>
              <a:t>Managers: </a:t>
            </a:r>
            <a:r>
              <a:rPr lang="en-US" sz="1600"/>
              <a:t>Managing a restaurant and a full staff of employees is no easy task, there are many different things that they have to do throughout their day and it can be a little overwhelming at times.They really hoping that project will be able to help them with ensuring that the restaurant is adequately stocked at all times by actively keeping track of inventory since the counts provided by the busboys never actually lineup with when they run out of supplies and therefore they constantly guessing at when the proper time to restock is which can lead to scrambling around at the last second to fulfill a customer request.  </a:t>
            </a:r>
            <a:endParaRPr lang="en-US" sz="1600"/>
          </a:p>
          <a:p>
            <a:r>
              <a:rPr lang="en-US" sz="1600"/>
              <a:t>There are also difficulties with figuring out how many employees manager need to schedule for a given day and time, it seems that over the weekends restaurant generally need more staff, but they themself not sure if there are trends throughout the week and some days are busier than others because they do sometimes find that restaurant is understaffed, but manager cannot seem to find the proper balance of workers to work. Another issue with employees is keeping track of them, like whether or not they made it to their shift on time or are in the building and calculating how much to compensate the employees for their time. Any way to reduce the amount of effort that manager have to put into any of these tasks would be immensely helpful. </a:t>
            </a:r>
            <a:endParaRPr lang="en-US" sz="1600"/>
          </a:p>
        </p:txBody>
      </p:sp>
      <p:pic>
        <p:nvPicPr>
          <p:cNvPr id="2097156" name="ppt page 10">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7711440" y="6041390"/>
            <a:ext cx="495300" cy="495300"/>
          </a:xfrm>
          <a:prstGeom prst="rect">
            <a:avLst/>
          </a:prstGeom>
        </p:spPr>
      </p:pic>
      <p:pic>
        <p:nvPicPr>
          <p:cNvPr id="2097157" name="ppt page 10">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7827010" y="6041390"/>
            <a:ext cx="495300" cy="495300"/>
          </a:xfrm>
          <a:prstGeom prst="rect">
            <a:avLst/>
          </a:prstGeom>
        </p:spPr>
      </p:pic>
    </p:spTree>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51432" fill="hold"/>
                                        <p:tgtEl>
                                          <p:spTgt spid="2097156"/>
                                        </p:tgtEl>
                                      </p:cBhvr>
                                    </p:cmd>
                                  </p:childTnLst>
                                </p:cTn>
                              </p:par>
                            </p:childTnLst>
                          </p:cTn>
                        </p:par>
                        <p:par>
                          <p:cTn id="7" fill="hold">
                            <p:stCondLst>
                              <p:cond delay="51500"/>
                            </p:stCondLst>
                            <p:childTnLst>
                              <p:par>
                                <p:cTn id="8" presetID="1" presetClass="mediacall" presetSubtype="0" fill="hold" nodeType="afterEffect">
                                  <p:stCondLst>
                                    <p:cond delay="0"/>
                                  </p:stCondLst>
                                  <p:childTnLst>
                                    <p:cmd type="call" cmd="playFrom(0.0)">
                                      <p:cBhvr additive="base">
                                        <p:cTn id="9" dur="68473" fill="hold"/>
                                        <p:tgtEl>
                                          <p:spTgt spid="2097157"/>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sp>
        <p:nvSpPr>
          <p:cNvPr id="1048598" name="Subtitle 2"/>
          <p:cNvSpPr>
            <a:spLocks noGrp="1"/>
          </p:cNvSpPr>
          <p:nvPr>
            <p:ph type="subTitle" idx="1"/>
          </p:nvPr>
        </p:nvSpPr>
        <p:spPr>
          <a:xfrm>
            <a:off x="500034" y="1197005"/>
            <a:ext cx="8215370" cy="5374950"/>
          </a:xfrm>
        </p:spPr>
        <p:txBody>
          <a:bodyPr>
            <a:normAutofit/>
          </a:bodyPr>
          <a:p>
            <a:pPr algn="just"/>
            <a:r>
              <a:rPr lang="en-US" altLang="en-IN" sz="1600" dirty="0">
                <a:solidFill>
                  <a:schemeClr val="tx1"/>
                </a:solidFill>
                <a:latin typeface="Times New Roman" panose="02020603050405020304" pitchFamily="18" charset="0"/>
                <a:cs typeface="Times New Roman" panose="02020603050405020304" pitchFamily="18" charset="0"/>
              </a:rPr>
              <a:t>Restaurateurs obviously want to turn their tables as empty seats equates to zero revenue, so to achieve the best revenue per available seat hour (RevPASH) they can work hard by scrambling at the door trying to orchestrate people into chairs</a:t>
            </a:r>
            <a:endParaRPr lang="en-US" altLang="en-IN" sz="1600" dirty="0">
              <a:solidFill>
                <a:schemeClr val="tx1"/>
              </a:solidFill>
              <a:latin typeface="Times New Roman" panose="02020603050405020304" pitchFamily="18" charset="0"/>
              <a:cs typeface="Times New Roman" panose="02020603050405020304" pitchFamily="18" charset="0"/>
            </a:endParaRPr>
          </a:p>
          <a:p>
            <a:pPr algn="just"/>
            <a:r>
              <a:rPr lang="en-US" altLang="en-IN" sz="1600" dirty="0">
                <a:solidFill>
                  <a:schemeClr val="tx1"/>
                </a:solidFill>
                <a:latin typeface="Times New Roman" panose="02020603050405020304" pitchFamily="18" charset="0"/>
                <a:cs typeface="Times New Roman" panose="02020603050405020304" pitchFamily="18" charset="0"/>
              </a:rPr>
              <a:t>If we talk about the existing system,it was </a:t>
            </a:r>
            <a:r>
              <a:rPr lang="en-US" altLang="en-IN" sz="1600" u="sng" dirty="0">
                <a:solidFill>
                  <a:schemeClr val="tx1"/>
                </a:solidFill>
                <a:latin typeface="Times New Roman" panose="02020603050405020304" pitchFamily="18" charset="0"/>
                <a:cs typeface="Times New Roman" panose="02020603050405020304" pitchFamily="18" charset="0"/>
              </a:rPr>
              <a:t>pen and paper system</a:t>
            </a:r>
            <a:r>
              <a:rPr lang="en-US" altLang="en-IN" sz="1600" dirty="0">
                <a:solidFill>
                  <a:schemeClr val="tx1"/>
                </a:solidFill>
                <a:latin typeface="Times New Roman" panose="02020603050405020304" pitchFamily="18" charset="0"/>
                <a:cs typeface="Times New Roman" panose="02020603050405020304" pitchFamily="18" charset="0"/>
              </a:rPr>
              <a:t>.In this system all the participants of Restaurant face many problems that stated in problem statement.</a:t>
            </a:r>
            <a:endParaRPr lang="en-US" altLang="en-IN" sz="1600" dirty="0">
              <a:solidFill>
                <a:schemeClr val="tx1"/>
              </a:solidFill>
              <a:latin typeface="Times New Roman" panose="02020603050405020304" pitchFamily="18" charset="0"/>
              <a:cs typeface="Times New Roman" panose="02020603050405020304" pitchFamily="18" charset="0"/>
            </a:endParaRPr>
          </a:p>
          <a:p>
            <a:pPr algn="just"/>
            <a:r>
              <a:rPr lang="en-US" altLang="en-IN" sz="1600" dirty="0">
                <a:solidFill>
                  <a:schemeClr val="tx1"/>
                </a:solidFill>
                <a:latin typeface="Times New Roman" panose="02020603050405020304" pitchFamily="18" charset="0"/>
                <a:cs typeface="Times New Roman" panose="02020603050405020304" pitchFamily="18" charset="0"/>
              </a:rPr>
              <a:t>Pen and paper system work's like:</a:t>
            </a:r>
            <a:endParaRPr lang="en-US" altLang="en-IN" sz="1600" dirty="0">
              <a:solidFill>
                <a:schemeClr val="tx1"/>
              </a:solidFill>
              <a:latin typeface="Times New Roman" panose="02020603050405020304" pitchFamily="18" charset="0"/>
              <a:cs typeface="Times New Roman" panose="02020603050405020304" pitchFamily="18" charset="0"/>
            </a:endParaRPr>
          </a:p>
          <a:p>
            <a:pPr algn="just"/>
            <a:r>
              <a:rPr lang="en-US" altLang="en-IN" sz="1600" dirty="0">
                <a:solidFill>
                  <a:schemeClr val="tx1"/>
                </a:solidFill>
                <a:latin typeface="Times New Roman" panose="02020603050405020304" pitchFamily="18" charset="0"/>
                <a:cs typeface="Times New Roman" panose="02020603050405020304" pitchFamily="18" charset="0"/>
              </a:rPr>
              <a:t>Firstly if any patron came in,they should be assured from manager or host/hostess that whether they will get the dining at that moment of time or they have to wait for a while.For that host/hostess have to make a note of patrons which had visited earlier a what time they had visited.From this note they can guess that which patron is about to leave now and which table is going to be booked for next waiting patron.</a:t>
            </a:r>
            <a:endParaRPr lang="en-US" altLang="en-IN" sz="1600" dirty="0">
              <a:solidFill>
                <a:schemeClr val="tx1"/>
              </a:solidFill>
              <a:latin typeface="Times New Roman" panose="02020603050405020304" pitchFamily="18" charset="0"/>
              <a:cs typeface="Times New Roman" panose="02020603050405020304" pitchFamily="18" charset="0"/>
            </a:endParaRPr>
          </a:p>
          <a:p>
            <a:pPr algn="just"/>
            <a:r>
              <a:rPr lang="en-US" altLang="en-IN" sz="1600" dirty="0">
                <a:solidFill>
                  <a:schemeClr val="tx1"/>
                </a:solidFill>
                <a:latin typeface="Times New Roman" panose="02020603050405020304" pitchFamily="18" charset="0"/>
                <a:cs typeface="Times New Roman" panose="02020603050405020304" pitchFamily="18" charset="0"/>
              </a:rPr>
              <a:t>From which table is to be served next to which table asking for payment all this is noted in paper.</a:t>
            </a:r>
            <a:endParaRPr lang="en-US" altLang="en-IN" sz="1600" dirty="0">
              <a:solidFill>
                <a:schemeClr val="tx1"/>
              </a:solidFill>
              <a:latin typeface="Times New Roman" panose="02020603050405020304" pitchFamily="18" charset="0"/>
              <a:cs typeface="Times New Roman" panose="02020603050405020304" pitchFamily="18" charset="0"/>
            </a:endParaRPr>
          </a:p>
        </p:txBody>
      </p:sp>
      <p:sp>
        <p:nvSpPr>
          <p:cNvPr id="1048599" name="Subtitle 2"/>
          <p:cNvSpPr txBox="1"/>
          <p:nvPr/>
        </p:nvSpPr>
        <p:spPr>
          <a:xfrm>
            <a:off x="533094" y="260648"/>
            <a:ext cx="8215370" cy="86409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IN" sz="3600" b="1" dirty="0">
                <a:solidFill>
                  <a:schemeClr val="tx1"/>
                </a:solidFill>
                <a:latin typeface="Times New Roman" panose="02020603050405020304" pitchFamily="18" charset="0"/>
                <a:cs typeface="Times New Roman" panose="02020603050405020304" pitchFamily="18" charset="0"/>
              </a:rPr>
              <a:t>Existing Systems</a:t>
            </a:r>
            <a:endParaRPr lang="en-IN" sz="3600" dirty="0">
              <a:solidFill>
                <a:schemeClr val="tx1"/>
              </a:solidFill>
              <a:latin typeface="Times New Roman" panose="02020603050405020304" pitchFamily="18" charset="0"/>
              <a:cs typeface="Times New Roman" panose="02020603050405020304" pitchFamily="18" charset="0"/>
            </a:endParaRPr>
          </a:p>
        </p:txBody>
      </p:sp>
      <p:pic>
        <p:nvPicPr>
          <p:cNvPr id="2097154" name="ppt page 11">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8220075" y="5809615"/>
            <a:ext cx="495300" cy="495300"/>
          </a:xfrm>
          <a:prstGeom prst="rect">
            <a:avLst/>
          </a:prstGeom>
        </p:spPr>
      </p:pic>
    </p:spTree>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57600" fill="hold"/>
                                        <p:tgtEl>
                                          <p:spTgt spid="2097154"/>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590" name="Subtitle 2"/>
          <p:cNvSpPr>
            <a:spLocks noGrp="1"/>
          </p:cNvSpPr>
          <p:nvPr>
            <p:ph type="subTitle" idx="1"/>
          </p:nvPr>
        </p:nvSpPr>
        <p:spPr>
          <a:xfrm>
            <a:off x="500034" y="1197005"/>
            <a:ext cx="8215370" cy="5374950"/>
          </a:xfrm>
        </p:spPr>
        <p:txBody>
          <a:bodyPr>
            <a:normAutofit/>
          </a:bodyPr>
          <a:p>
            <a:pPr algn="just"/>
            <a:r>
              <a:rPr lang="en-US" altLang="en-IN" sz="1600" dirty="0">
                <a:solidFill>
                  <a:schemeClr val="tx1"/>
                </a:solidFill>
                <a:latin typeface="Times New Roman" panose="02020603050405020304" pitchFamily="18" charset="0"/>
                <a:cs typeface="Times New Roman" panose="02020603050405020304" pitchFamily="18" charset="0"/>
              </a:rPr>
              <a:t>So, there are many limitations in existing system which can be overcome by our project.</a:t>
            </a:r>
            <a:endParaRPr lang="en-US" altLang="en-IN" sz="1600" dirty="0">
              <a:solidFill>
                <a:schemeClr val="tx1"/>
              </a:solidFill>
              <a:latin typeface="Times New Roman" panose="02020603050405020304" pitchFamily="18" charset="0"/>
              <a:cs typeface="Times New Roman" panose="02020603050405020304" pitchFamily="18" charset="0"/>
            </a:endParaRPr>
          </a:p>
          <a:p>
            <a:pPr algn="just"/>
            <a:r>
              <a:rPr lang="en-US" altLang="en-IN" sz="1600" dirty="0">
                <a:solidFill>
                  <a:schemeClr val="tx1"/>
                </a:solidFill>
                <a:latin typeface="Times New Roman" panose="02020603050405020304" pitchFamily="18" charset="0"/>
                <a:cs typeface="Times New Roman" panose="02020603050405020304" pitchFamily="18" charset="0"/>
              </a:rPr>
              <a:t>Limitations like:</a:t>
            </a:r>
            <a:endParaRPr lang="en-US" altLang="en-IN" sz="16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en-IN" sz="1600" dirty="0">
                <a:solidFill>
                  <a:schemeClr val="tx1"/>
                </a:solidFill>
                <a:latin typeface="Times New Roman" panose="02020603050405020304" pitchFamily="18" charset="0"/>
                <a:cs typeface="Times New Roman" panose="02020603050405020304" pitchFamily="18" charset="0"/>
              </a:rPr>
              <a:t>Which food is prepared next,which food ingredients is in stock and which is not in stock,etc these problems are faced by Chef.</a:t>
            </a:r>
            <a:endParaRPr lang="en-US" altLang="en-IN" sz="16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en-IN" sz="1600" dirty="0">
                <a:solidFill>
                  <a:schemeClr val="tx1"/>
                </a:solidFill>
                <a:latin typeface="Times New Roman" panose="02020603050405020304" pitchFamily="18" charset="0"/>
                <a:cs typeface="Times New Roman" panose="02020603050405020304" pitchFamily="18" charset="0"/>
              </a:rPr>
              <a:t>Finding an exceptional table for guests can sometimes be a challenge, especially when host/hostess unsure of which tables are ready to go. </a:t>
            </a:r>
            <a:endParaRPr lang="en-US" altLang="en-IN" sz="16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en-IN" sz="1600" dirty="0">
                <a:solidFill>
                  <a:schemeClr val="tx1"/>
                </a:solidFill>
                <a:latin typeface="Times New Roman" panose="02020603050405020304" pitchFamily="18" charset="0"/>
                <a:cs typeface="Times New Roman" panose="02020603050405020304" pitchFamily="18" charset="0"/>
              </a:rPr>
              <a:t>sometimes when waiter/waitress writes an order on paper,its hard to understand for chef that what waiter/waiterss had written.</a:t>
            </a:r>
            <a:endParaRPr lang="en-US" altLang="en-IN" sz="1600" dirty="0">
              <a:solidFill>
                <a:schemeClr val="tx1"/>
              </a:solidFill>
              <a:latin typeface="Times New Roman" panose="02020603050405020304" pitchFamily="18" charset="0"/>
              <a:cs typeface="Times New Roman" panose="02020603050405020304" pitchFamily="18" charset="0"/>
            </a:endParaRPr>
          </a:p>
          <a:p>
            <a:pPr algn="just">
              <a:buFont typeface="Arial" panose="020B0604020202020204" pitchFamily="34" charset="0"/>
            </a:pPr>
            <a:r>
              <a:rPr lang="en-US" altLang="en-IN" sz="1600" dirty="0">
                <a:solidFill>
                  <a:schemeClr val="tx1"/>
                </a:solidFill>
                <a:latin typeface="Times New Roman" panose="02020603050405020304" pitchFamily="18" charset="0"/>
                <a:cs typeface="Times New Roman" panose="02020603050405020304" pitchFamily="18" charset="0"/>
              </a:rPr>
              <a:t>Like these many problems are occurred in this system which is also mentioned in Problem Statement.</a:t>
            </a:r>
            <a:endParaRPr lang="en-US" altLang="en-IN" sz="1600" dirty="0">
              <a:solidFill>
                <a:schemeClr val="tx1"/>
              </a:solidFill>
              <a:latin typeface="Times New Roman" panose="02020603050405020304" pitchFamily="18" charset="0"/>
              <a:cs typeface="Times New Roman" panose="02020603050405020304" pitchFamily="18" charset="0"/>
            </a:endParaRPr>
          </a:p>
        </p:txBody>
      </p:sp>
      <p:sp>
        <p:nvSpPr>
          <p:cNvPr id="1048591" name="Subtitle 2"/>
          <p:cNvSpPr txBox="1"/>
          <p:nvPr/>
        </p:nvSpPr>
        <p:spPr>
          <a:xfrm>
            <a:off x="533094" y="260648"/>
            <a:ext cx="8215370" cy="86409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IN" sz="3600" b="1" dirty="0">
                <a:solidFill>
                  <a:schemeClr val="tx1"/>
                </a:solidFill>
                <a:latin typeface="Times New Roman" panose="02020603050405020304" pitchFamily="18" charset="0"/>
                <a:cs typeface="Times New Roman" panose="02020603050405020304" pitchFamily="18" charset="0"/>
              </a:rPr>
              <a:t>Limitations of Existing Systems</a:t>
            </a:r>
            <a:endParaRPr lang="en-IN" sz="3600" dirty="0">
              <a:solidFill>
                <a:schemeClr val="tx1"/>
              </a:solidFill>
              <a:latin typeface="Times New Roman" panose="02020603050405020304" pitchFamily="18" charset="0"/>
              <a:cs typeface="Times New Roman" panose="02020603050405020304" pitchFamily="18" charset="0"/>
            </a:endParaRPr>
          </a:p>
        </p:txBody>
      </p:sp>
      <p:pic>
        <p:nvPicPr>
          <p:cNvPr id="2097152" name="ppt page 12">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7915910" y="5838190"/>
            <a:ext cx="495300" cy="495300"/>
          </a:xfrm>
          <a:prstGeom prst="rect">
            <a:avLst/>
          </a:prstGeom>
        </p:spPr>
      </p:pic>
      <p:pic>
        <p:nvPicPr>
          <p:cNvPr id="2097153" name="ppt page 12.2">
            <a:hlinkClick r:id="" action="ppaction://media"/>
          </p:cNvPr>
          <p:cNvPicPr/>
          <p:nvPr>
            <a:audioFile r:link="rId4"/>
            <p:extLst>
              <p:ext uri="{DAA4B4D4-6D71-4841-9C94-3DE7FCFB9230}">
                <p14:media xmlns:p14="http://schemas.microsoft.com/office/powerpoint/2010/main" r:embed="rId5"/>
              </p:ext>
            </p:extLst>
          </p:nvPr>
        </p:nvPicPr>
        <p:blipFill>
          <a:blip r:embed="rId3"/>
          <a:stretch>
            <a:fillRect/>
          </a:stretch>
        </p:blipFill>
        <p:spPr>
          <a:xfrm>
            <a:off x="8077835" y="5838190"/>
            <a:ext cx="495300" cy="495300"/>
          </a:xfrm>
          <a:prstGeom prst="rect">
            <a:avLst/>
          </a:prstGeom>
        </p:spPr>
      </p:pic>
    </p:spTree>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51541" fill="hold"/>
                                        <p:tgtEl>
                                          <p:spTgt spid="2097152"/>
                                        </p:tgtEl>
                                      </p:cBhvr>
                                    </p:cmd>
                                  </p:childTnLst>
                                </p:cTn>
                              </p:par>
                            </p:childTnLst>
                          </p:cTn>
                        </p:par>
                        <p:par>
                          <p:cTn id="7" fill="hold">
                            <p:stCondLst>
                              <p:cond delay="52000"/>
                            </p:stCondLst>
                            <p:childTnLst>
                              <p:par>
                                <p:cTn id="8" presetID="1" presetClass="mediacall" presetSubtype="0" fill="hold" nodeType="afterEffect">
                                  <p:stCondLst>
                                    <p:cond delay="0"/>
                                  </p:stCondLst>
                                  <p:childTnLst>
                                    <p:cmd type="call" cmd="playFrom(0.0)">
                                      <p:cBhvr additive="base">
                                        <p:cTn id="9" dur="6187" fill="hold"/>
                                        <p:tgtEl>
                                          <p:spTgt spid="209715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586" name="Subtitle 2"/>
          <p:cNvSpPr>
            <a:spLocks noGrp="1"/>
          </p:cNvSpPr>
          <p:nvPr>
            <p:ph type="subTitle" idx="1"/>
          </p:nvPr>
        </p:nvSpPr>
        <p:spPr>
          <a:xfrm>
            <a:off x="500034" y="1268760"/>
            <a:ext cx="8215370" cy="5374950"/>
          </a:xfrm>
        </p:spPr>
        <p:txBody>
          <a:bodyPr>
            <a:normAutofit/>
          </a:bodyPr>
          <a:p>
            <a:pPr algn="just"/>
            <a:endParaRPr lang="en-IN" dirty="0">
              <a:solidFill>
                <a:schemeClr val="tx1"/>
              </a:solidFill>
              <a:latin typeface="Times New Roman" panose="02020603050405020304" pitchFamily="18" charset="0"/>
              <a:cs typeface="Times New Roman" panose="02020603050405020304" pitchFamily="18" charset="0"/>
            </a:endParaRPr>
          </a:p>
          <a:p>
            <a:pPr algn="just"/>
            <a:r>
              <a:rPr lang="en-IN" dirty="0">
                <a:solidFill>
                  <a:schemeClr val="tx1"/>
                </a:solidFill>
                <a:latin typeface="Times New Roman" panose="02020603050405020304" pitchFamily="18" charset="0"/>
                <a:cs typeface="Times New Roman" panose="02020603050405020304" pitchFamily="18" charset="0"/>
              </a:rPr>
              <a:t>There are lots of advantages of having quality restaurant </a:t>
            </a:r>
            <a:r>
              <a:rPr lang="en-US"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u</a:t>
            </a:r>
            <a:r>
              <a:rPr lang="en-US" dirty="0">
                <a:solidFill>
                  <a:schemeClr val="tx1"/>
                </a:solidFill>
                <a:latin typeface="Times New Roman" panose="02020603050405020304" pitchFamily="18" charset="0"/>
                <a:cs typeface="Times New Roman" panose="02020603050405020304" pitchFamily="18" charset="0"/>
              </a:rPr>
              <a:t>t</a:t>
            </a:r>
            <a:r>
              <a:rPr lang="en-US" dirty="0">
                <a:solidFill>
                  <a:schemeClr val="tx1"/>
                </a:solidFill>
                <a:latin typeface="Times New Roman" panose="02020603050405020304" pitchFamily="18" charset="0"/>
                <a:cs typeface="Times New Roman" panose="02020603050405020304" pitchFamily="18" charset="0"/>
              </a:rPr>
              <a:t>o</a:t>
            </a:r>
            <a:r>
              <a:rPr lang="en-US" dirty="0">
                <a:solidFill>
                  <a:schemeClr val="tx1"/>
                </a:solidFill>
                <a:latin typeface="Times New Roman" panose="02020603050405020304" pitchFamily="18" charset="0"/>
                <a:cs typeface="Times New Roman" panose="02020603050405020304" pitchFamily="18" charset="0"/>
              </a:rPr>
              <a:t>m</a:t>
            </a:r>
            <a:r>
              <a:rPr lang="en-US"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t</a:t>
            </a:r>
            <a:r>
              <a:rPr lang="en-US" dirty="0">
                <a:solidFill>
                  <a:schemeClr val="tx1"/>
                </a:solidFill>
                <a:latin typeface="Times New Roman" panose="02020603050405020304" pitchFamily="18" charset="0"/>
                <a:cs typeface="Times New Roman" panose="02020603050405020304" pitchFamily="18" charset="0"/>
              </a:rPr>
              <a:t>i</a:t>
            </a:r>
            <a:r>
              <a:rPr lang="en-US" dirty="0">
                <a:solidFill>
                  <a:schemeClr val="tx1"/>
                </a:solidFill>
                <a:latin typeface="Times New Roman" panose="02020603050405020304" pitchFamily="18" charset="0"/>
                <a:cs typeface="Times New Roman" panose="02020603050405020304" pitchFamily="18" charset="0"/>
              </a:rPr>
              <a:t>o</a:t>
            </a:r>
            <a:r>
              <a:rPr lang="en-US" dirty="0">
                <a:solidFill>
                  <a:schemeClr val="tx1"/>
                </a:solidFill>
                <a:latin typeface="Times New Roman" panose="02020603050405020304" pitchFamily="18" charset="0"/>
                <a:cs typeface="Times New Roman" panose="02020603050405020304" pitchFamily="18" charset="0"/>
              </a:rPr>
              <a:t>n</a:t>
            </a:r>
            <a:r>
              <a:rPr lang="en-US"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software</a:t>
            </a:r>
            <a:r>
              <a:rPr lang="en-IN" dirty="0">
                <a:solidFill>
                  <a:schemeClr val="tx1"/>
                </a:solidFill>
                <a:latin typeface="Times New Roman" panose="02020603050405020304" pitchFamily="18" charset="0"/>
                <a:cs typeface="Times New Roman" panose="02020603050405020304" pitchFamily="18" charset="0"/>
              </a:rPr>
              <a:t>. What it does isbasically decreases the amount of work you have to do usually. Most of the restaurants these daysdeal larger amounts of cash along with credit cards being swiped, not to forget online orders whichmake it quite difficult to keep up with everything. This is when restaurant management softwarebecomes important.In our app first customer will create his account after that select the item which he want to orderthen select the payment gateway and then process through his order. On the other hand therewould be an administrator who would add delete the items from the menu list</a:t>
            </a:r>
            <a:endParaRPr lang="en-IN" dirty="0">
              <a:solidFill>
                <a:schemeClr val="tx1"/>
              </a:solidFill>
              <a:latin typeface="Times New Roman" panose="02020603050405020304" pitchFamily="18" charset="0"/>
              <a:cs typeface="Times New Roman" panose="02020603050405020304" pitchFamily="18" charset="0"/>
            </a:endParaRPr>
          </a:p>
          <a:p>
            <a:pPr algn="just"/>
            <a:r>
              <a:rPr lang="en-IN" dirty="0">
                <a:solidFill>
                  <a:schemeClr val="tx1"/>
                </a:solidFill>
                <a:latin typeface="Times New Roman" panose="02020603050405020304" pitchFamily="18" charset="0"/>
                <a:cs typeface="Times New Roman" panose="02020603050405020304" pitchFamily="18" charset="0"/>
              </a:rPr>
              <a:t>OBJECTIVES:</a:t>
            </a:r>
            <a:endParaRPr lang="en-IN" dirty="0">
              <a:solidFill>
                <a:schemeClr val="tx1"/>
              </a:solidFill>
              <a:latin typeface="Times New Roman" panose="02020603050405020304" pitchFamily="18" charset="0"/>
              <a:cs typeface="Times New Roman" panose="02020603050405020304" pitchFamily="18" charset="0"/>
            </a:endParaRPr>
          </a:p>
          <a:p>
            <a:pPr algn="just"/>
            <a:r>
              <a:rPr lang="en-IN" dirty="0">
                <a:solidFill>
                  <a:schemeClr val="tx1"/>
                </a:solidFill>
                <a:latin typeface="Times New Roman" panose="02020603050405020304" pitchFamily="18" charset="0"/>
                <a:cs typeface="Times New Roman" panose="02020603050405020304" pitchFamily="18" charset="0"/>
              </a:rPr>
              <a:t>1. This will minimize the number of employees at the back of the counter.</a:t>
            </a:r>
            <a:endParaRPr lang="en-IN" dirty="0">
              <a:solidFill>
                <a:schemeClr val="tx1"/>
              </a:solidFill>
              <a:latin typeface="Times New Roman" panose="02020603050405020304" pitchFamily="18" charset="0"/>
              <a:cs typeface="Times New Roman" panose="02020603050405020304" pitchFamily="18" charset="0"/>
            </a:endParaRPr>
          </a:p>
          <a:p>
            <a:pPr algn="just"/>
            <a:r>
              <a:rPr lang="en-IN" dirty="0">
                <a:solidFill>
                  <a:schemeClr val="tx1"/>
                </a:solidFill>
                <a:latin typeface="Times New Roman" panose="02020603050405020304" pitchFamily="18" charset="0"/>
                <a:cs typeface="Times New Roman" panose="02020603050405020304" pitchFamily="18" charset="0"/>
              </a:rPr>
              <a:t>2.The system will help to reduce the cost of labor.</a:t>
            </a:r>
            <a:endParaRPr lang="en-IN" dirty="0">
              <a:solidFill>
                <a:schemeClr val="tx1"/>
              </a:solidFill>
              <a:latin typeface="Times New Roman" panose="02020603050405020304" pitchFamily="18" charset="0"/>
              <a:cs typeface="Times New Roman" panose="02020603050405020304" pitchFamily="18" charset="0"/>
            </a:endParaRPr>
          </a:p>
          <a:p>
            <a:pPr algn="just"/>
            <a:r>
              <a:rPr lang="en-IN" dirty="0">
                <a:solidFill>
                  <a:schemeClr val="tx1"/>
                </a:solidFill>
                <a:latin typeface="Times New Roman" panose="02020603050405020304" pitchFamily="18" charset="0"/>
                <a:cs typeface="Times New Roman" panose="02020603050405020304" pitchFamily="18" charset="0"/>
              </a:rPr>
              <a:t>3.The system will be less probable to make mistake, since it’s a machine.</a:t>
            </a:r>
            <a:endParaRPr lang="en-IN" dirty="0">
              <a:solidFill>
                <a:schemeClr val="tx1"/>
              </a:solidFill>
              <a:latin typeface="Times New Roman" panose="02020603050405020304" pitchFamily="18" charset="0"/>
              <a:cs typeface="Times New Roman" panose="02020603050405020304" pitchFamily="18" charset="0"/>
            </a:endParaRPr>
          </a:p>
          <a:p>
            <a:pPr algn="just"/>
            <a:r>
              <a:rPr lang="en-IN" dirty="0">
                <a:solidFill>
                  <a:schemeClr val="tx1"/>
                </a:solidFill>
                <a:latin typeface="Times New Roman" panose="02020603050405020304" pitchFamily="18" charset="0"/>
                <a:cs typeface="Times New Roman" panose="02020603050405020304" pitchFamily="18" charset="0"/>
              </a:rPr>
              <a:t>4.This will avoid long queues at the counter due to the speed of execution and number ofoptimum screens to accommodate the maximum throughput</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048587" name="Subtitle 2"/>
          <p:cNvSpPr txBox="1"/>
          <p:nvPr/>
        </p:nvSpPr>
        <p:spPr>
          <a:xfrm>
            <a:off x="533400" y="490855"/>
            <a:ext cx="8215630" cy="100393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IN" sz="3600" b="1" dirty="0">
                <a:solidFill>
                  <a:schemeClr val="tx1"/>
                </a:solidFill>
                <a:latin typeface="Times New Roman" panose="02020603050405020304" pitchFamily="18" charset="0"/>
                <a:cs typeface="Times New Roman" panose="02020603050405020304" pitchFamily="18" charset="0"/>
              </a:rPr>
              <a:t>Proposed System</a:t>
            </a:r>
            <a:endParaRPr lang="en-IN" sz="3600" dirty="0">
              <a:solidFill>
                <a:schemeClr val="tx1"/>
              </a:solidFill>
              <a:latin typeface="Times New Roman" panose="02020603050405020304" pitchFamily="18" charset="0"/>
              <a:cs typeface="Times New Roman" panose="02020603050405020304" pitchFamily="18" charset="0"/>
            </a:endParaRPr>
          </a:p>
        </p:txBody>
      </p:sp>
      <p:pic>
        <p:nvPicPr>
          <p:cNvPr id="2097174" name="media14.mp3"/>
          <p:cNvPicPr/>
          <p:nvPr>
            <a:audioFile r:link="rId1"/>
            <p:extLst>
              <p:ext uri="{DAA4B4D4-6D71-4841-9C94-3DE7FCFB9230}">
                <p14:media xmlns:p14="http://schemas.microsoft.com/office/powerpoint/2010/main" r:embed="rId2"/>
              </p:ext>
            </p:extLst>
          </p:nvPr>
        </p:nvPicPr>
        <p:blipFill>
          <a:blip r:embed="rId3"/>
          <a:stretch>
            <a:fillRect/>
          </a:stretch>
        </p:blipFill>
        <p:spPr>
          <a:xfrm>
            <a:off x="7857944" y="5923710"/>
            <a:ext cx="720000" cy="720000"/>
          </a:xfrm>
          <a:prstGeom prst="rect">
            <a:avLst/>
          </a:prstGeom>
        </p:spPr>
      </p:pic>
    </p:spTree>
  </p:cSld>
  <p:clrMapOvr>
    <a:masterClrMapping/>
  </p:clrMapOvr>
  <p:transition advClick="0">
    <p:wipe/>
  </p:transition>
  <p:timing>
    <p:tnLst>
      <p:par>
        <p:cTn id="1" dur="indefinite" restart="never" nodeType="tmRoot">
          <p:childTnLst>
            <p:seq concurrent="1" nextAc="seek">
              <p:cTn id="2" restart="whenNotActive" fill="hold" evtFilter="cancelBubble" nodeType="interactiveSeq">
                <p:stCondLst>
                  <p:cond evt="onClick" delay="0">
                    <p:tgtEl>
                      <p:spTgt spid="209717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7551" fill="hold"/>
                                        <p:tgtEl>
                                          <p:spTgt spid="2097174"/>
                                        </p:tgtEl>
                                      </p:cBhvr>
                                    </p:cmd>
                                  </p:childTnLst>
                                </p:cTn>
                              </p:par>
                            </p:childTnLst>
                          </p:cTn>
                        </p:par>
                      </p:childTnLst>
                    </p:cTn>
                  </p:par>
                </p:childTnLst>
              </p:cTn>
              <p:nextCondLst>
                <p:cond evt="onClick" delay="0">
                  <p:tgtEl>
                    <p:spTgt spid="2097174"/>
                  </p:tgtEl>
                </p:cond>
              </p:nextCondLst>
            </p:seq>
            <p:audio>
              <p:cMediaNode vol="80000">
                <p:cTn id="7" fill="hold" display="0">
                  <p:stCondLst>
                    <p:cond delay="indefinite"/>
                  </p:stCondLst>
                  <p:endCondLst>
                    <p:cond evt="onStopAudio" delay="0">
                      <p:tgtEl>
                        <p:sldTgt/>
                      </p:tgtEl>
                    </p:cond>
                  </p:endCondLst>
                </p:cTn>
                <p:tgtEl>
                  <p:spTgt spid="209717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588" name="Subtitle 2"/>
          <p:cNvSpPr>
            <a:spLocks noGrp="1"/>
          </p:cNvSpPr>
          <p:nvPr>
            <p:ph type="subTitle" idx="1"/>
          </p:nvPr>
        </p:nvSpPr>
        <p:spPr>
          <a:xfrm>
            <a:off x="500034" y="1268760"/>
            <a:ext cx="8215370" cy="5374950"/>
          </a:xfrm>
        </p:spPr>
        <p:txBody>
          <a:bodyPr>
            <a:normAutofit/>
          </a:bodyPr>
          <a:p>
            <a:pPr algn="just"/>
            <a:r>
              <a:rPr lang="en-IN" sz="1600" b="1" dirty="0">
                <a:solidFill>
                  <a:schemeClr val="tx1"/>
                </a:solidFill>
                <a:latin typeface="Times New Roman" panose="02020603050405020304" pitchFamily="18" charset="0"/>
                <a:cs typeface="Times New Roman" panose="02020603050405020304" pitchFamily="18" charset="0"/>
              </a:rPr>
              <a:t>Customer Registration Module</a:t>
            </a:r>
            <a:endParaRPr lang="en-IN" sz="1600" dirty="0">
              <a:solidFill>
                <a:schemeClr val="tx1"/>
              </a:solidFill>
              <a:latin typeface="Times New Roman" panose="02020603050405020304" pitchFamily="18" charset="0"/>
              <a:cs typeface="Times New Roman" panose="02020603050405020304" pitchFamily="18" charset="0"/>
            </a:endParaRPr>
          </a:p>
          <a:p>
            <a:pPr algn="just"/>
            <a:r>
              <a:rPr lang="en-IN" sz="1600" dirty="0">
                <a:solidFill>
                  <a:schemeClr val="tx1"/>
                </a:solidFill>
                <a:latin typeface="Times New Roman" panose="02020603050405020304" pitchFamily="18" charset="0"/>
                <a:cs typeface="Times New Roman" panose="02020603050405020304" pitchFamily="18" charset="0"/>
              </a:rPr>
              <a:t>Customer registration module contains customer's information such as customer personal information and other information related to that customer. Then, all of this information recorded into database. Customers are given with a facility to change his existing password.</a:t>
            </a:r>
            <a:endParaRPr lang="en-IN" sz="1600" dirty="0">
              <a:solidFill>
                <a:schemeClr val="tx1"/>
              </a:solidFill>
              <a:latin typeface="Times New Roman" panose="02020603050405020304" pitchFamily="18" charset="0"/>
              <a:cs typeface="Times New Roman" panose="02020603050405020304" pitchFamily="18" charset="0"/>
            </a:endParaRPr>
          </a:p>
          <a:p>
            <a:pPr algn="just"/>
            <a:endParaRPr lang="en-IN" sz="1600" dirty="0">
              <a:solidFill>
                <a:schemeClr val="tx1"/>
              </a:solidFill>
              <a:latin typeface="Times New Roman" panose="02020603050405020304" pitchFamily="18" charset="0"/>
              <a:cs typeface="Times New Roman" panose="02020603050405020304" pitchFamily="18" charset="0"/>
            </a:endParaRPr>
          </a:p>
          <a:p>
            <a:pPr algn="just"/>
            <a:r>
              <a:rPr lang="en-IN" sz="1600" b="1" dirty="0">
                <a:solidFill>
                  <a:schemeClr val="tx1"/>
                </a:solidFill>
                <a:latin typeface="Times New Roman" panose="02020603050405020304" pitchFamily="18" charset="0"/>
                <a:cs typeface="Times New Roman" panose="02020603050405020304" pitchFamily="18" charset="0"/>
              </a:rPr>
              <a:t>Customer Online Ordering And Reservation Module</a:t>
            </a:r>
            <a:endParaRPr lang="en-IN" sz="1600" dirty="0">
              <a:solidFill>
                <a:schemeClr val="tx1"/>
              </a:solidFill>
              <a:latin typeface="Times New Roman" panose="02020603050405020304" pitchFamily="18" charset="0"/>
              <a:cs typeface="Times New Roman" panose="02020603050405020304" pitchFamily="18" charset="0"/>
            </a:endParaRPr>
          </a:p>
          <a:p>
            <a:pPr algn="just"/>
            <a:r>
              <a:rPr lang="en-IN" sz="1600" dirty="0">
                <a:solidFill>
                  <a:schemeClr val="tx1"/>
                </a:solidFill>
                <a:latin typeface="Times New Roman" panose="02020603050405020304" pitchFamily="18" charset="0"/>
                <a:cs typeface="Times New Roman" panose="02020603050405020304" pitchFamily="18" charset="0"/>
              </a:rPr>
              <a:t>Customer online ordering and reservation module provides a form that needs to be fulfilling in term of ordering food and reservation table via online.</a:t>
            </a:r>
            <a:endParaRPr lang="en-IN" sz="1600" dirty="0">
              <a:solidFill>
                <a:schemeClr val="tx1"/>
              </a:solidFill>
              <a:latin typeface="Times New Roman" panose="02020603050405020304" pitchFamily="18" charset="0"/>
              <a:cs typeface="Times New Roman" panose="02020603050405020304" pitchFamily="18" charset="0"/>
            </a:endParaRPr>
          </a:p>
          <a:p>
            <a:pPr algn="just"/>
            <a:endParaRPr lang="en-IN" sz="1600" dirty="0">
              <a:solidFill>
                <a:schemeClr val="tx1"/>
              </a:solidFill>
              <a:latin typeface="Times New Roman" panose="02020603050405020304" pitchFamily="18" charset="0"/>
              <a:cs typeface="Times New Roman" panose="02020603050405020304" pitchFamily="18" charset="0"/>
            </a:endParaRPr>
          </a:p>
          <a:p>
            <a:pPr algn="just"/>
            <a:r>
              <a:rPr lang="en-IN" sz="1600" b="1" dirty="0">
                <a:solidFill>
                  <a:schemeClr val="tx1"/>
                </a:solidFill>
                <a:latin typeface="Times New Roman" panose="02020603050405020304" pitchFamily="18" charset="0"/>
                <a:cs typeface="Times New Roman" panose="02020603050405020304" pitchFamily="18" charset="0"/>
              </a:rPr>
              <a:t>Waiter Module</a:t>
            </a:r>
            <a:endParaRPr lang="en-IN" sz="1600" dirty="0">
              <a:solidFill>
                <a:schemeClr val="tx1"/>
              </a:solidFill>
              <a:latin typeface="Times New Roman" panose="02020603050405020304" pitchFamily="18" charset="0"/>
              <a:cs typeface="Times New Roman" panose="02020603050405020304" pitchFamily="18" charset="0"/>
            </a:endParaRPr>
          </a:p>
          <a:p>
            <a:pPr algn="just"/>
            <a:r>
              <a:rPr lang="en-IN" sz="1600" dirty="0">
                <a:solidFill>
                  <a:schemeClr val="tx1"/>
                </a:solidFill>
                <a:latin typeface="Times New Roman" panose="02020603050405020304" pitchFamily="18" charset="0"/>
                <a:cs typeface="Times New Roman" panose="02020603050405020304" pitchFamily="18" charset="0"/>
              </a:rPr>
              <a:t>Waiter module contains waiter information such as waiter personal information, task schedule and other information related to that waiter. Then, all of this information recorded into database.</a:t>
            </a:r>
            <a:endParaRPr lang="en-IN" sz="1600" dirty="0">
              <a:solidFill>
                <a:schemeClr val="tx1"/>
              </a:solidFill>
              <a:latin typeface="Times New Roman" panose="02020603050405020304" pitchFamily="18" charset="0"/>
              <a:cs typeface="Times New Roman" panose="02020603050405020304" pitchFamily="18" charset="0"/>
            </a:endParaRPr>
          </a:p>
          <a:p>
            <a:pPr algn="just"/>
            <a:endParaRPr lang="en-IN" sz="1600" dirty="0">
              <a:solidFill>
                <a:schemeClr val="tx1"/>
              </a:solidFill>
              <a:latin typeface="Times New Roman" panose="02020603050405020304" pitchFamily="18" charset="0"/>
              <a:cs typeface="Times New Roman" panose="02020603050405020304" pitchFamily="18" charset="0"/>
            </a:endParaRPr>
          </a:p>
          <a:p>
            <a:pPr algn="just"/>
            <a:r>
              <a:rPr lang="en-IN" sz="1600" b="1" dirty="0">
                <a:solidFill>
                  <a:schemeClr val="tx1"/>
                </a:solidFill>
                <a:latin typeface="Times New Roman" panose="02020603050405020304" pitchFamily="18" charset="0"/>
                <a:cs typeface="Times New Roman" panose="02020603050405020304" pitchFamily="18" charset="0"/>
              </a:rPr>
              <a:t>Feedback Module</a:t>
            </a:r>
            <a:endParaRPr lang="en-IN" sz="1600" dirty="0">
              <a:solidFill>
                <a:schemeClr val="tx1"/>
              </a:solidFill>
              <a:latin typeface="Times New Roman" panose="02020603050405020304" pitchFamily="18" charset="0"/>
              <a:cs typeface="Times New Roman" panose="02020603050405020304" pitchFamily="18" charset="0"/>
            </a:endParaRPr>
          </a:p>
          <a:p>
            <a:pPr algn="just"/>
            <a:r>
              <a:rPr lang="en-IN" sz="1600" dirty="0">
                <a:solidFill>
                  <a:schemeClr val="tx1"/>
                </a:solidFill>
                <a:latin typeface="Times New Roman" panose="02020603050405020304" pitchFamily="18" charset="0"/>
                <a:cs typeface="Times New Roman" panose="02020603050405020304" pitchFamily="18" charset="0"/>
              </a:rPr>
              <a:t>Based on food or everything about the restaurant, customer can send any suggestion or comment to the restaurant with feedback form. From this form, side of restaurant will know their weaknesses and strengths.</a:t>
            </a: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1048589" name="Subtitle 2"/>
          <p:cNvSpPr txBox="1"/>
          <p:nvPr/>
        </p:nvSpPr>
        <p:spPr>
          <a:xfrm>
            <a:off x="533094" y="260648"/>
            <a:ext cx="8215370" cy="86409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IN" sz="3600" b="1" dirty="0">
                <a:solidFill>
                  <a:schemeClr val="tx1"/>
                </a:solidFill>
                <a:latin typeface="Times New Roman" panose="02020603050405020304" pitchFamily="18" charset="0"/>
                <a:cs typeface="Times New Roman" panose="02020603050405020304" pitchFamily="18" charset="0"/>
              </a:rPr>
              <a:t>Modules</a:t>
            </a:r>
            <a:endParaRPr lang="en-IN" sz="3600" dirty="0">
              <a:solidFill>
                <a:schemeClr val="tx1"/>
              </a:solidFill>
              <a:latin typeface="Times New Roman" panose="02020603050405020304" pitchFamily="18" charset="0"/>
              <a:cs typeface="Times New Roman" panose="02020603050405020304" pitchFamily="18" charset="0"/>
            </a:endParaRPr>
          </a:p>
        </p:txBody>
      </p:sp>
      <p:pic>
        <p:nvPicPr>
          <p:cNvPr id="2097175" name="media15.mp3"/>
          <p:cNvPicPr/>
          <p:nvPr>
            <a:audioFile r:link="rId1"/>
            <p:extLst>
              <p:ext uri="{DAA4B4D4-6D71-4841-9C94-3DE7FCFB9230}">
                <p14:media xmlns:p14="http://schemas.microsoft.com/office/powerpoint/2010/main" r:embed="rId2"/>
              </p:ext>
            </p:extLst>
          </p:nvPr>
        </p:nvPicPr>
        <p:blipFill>
          <a:blip r:embed="rId3"/>
          <a:stretch>
            <a:fillRect/>
          </a:stretch>
        </p:blipFill>
        <p:spPr>
          <a:xfrm>
            <a:off x="7708997" y="5782530"/>
            <a:ext cx="720000" cy="720000"/>
          </a:xfrm>
          <a:prstGeom prst="rect">
            <a:avLst/>
          </a:prstGeom>
        </p:spPr>
      </p:pic>
    </p:spTree>
  </p:cSld>
  <p:clrMapOvr>
    <a:masterClrMapping/>
  </p:clrMapOvr>
  <p:transition advClick="0">
    <p:wipe/>
  </p:transition>
  <p:timing>
    <p:tnLst>
      <p:par>
        <p:cTn id="1" dur="indefinite" restart="never" nodeType="tmRoot">
          <p:childTnLst>
            <p:seq concurrent="1" nextAc="seek">
              <p:cTn id="2" restart="whenNotActive" fill="hold" evtFilter="cancelBubble" nodeType="interactiveSeq">
                <p:stCondLst>
                  <p:cond evt="onClick" delay="0">
                    <p:tgtEl>
                      <p:spTgt spid="209717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11" fill="hold"/>
                                        <p:tgtEl>
                                          <p:spTgt spid="2097175"/>
                                        </p:tgtEl>
                                      </p:cBhvr>
                                    </p:cmd>
                                  </p:childTnLst>
                                </p:cTn>
                              </p:par>
                            </p:childTnLst>
                          </p:cTn>
                        </p:par>
                      </p:childTnLst>
                    </p:cTn>
                  </p:par>
                </p:childTnLst>
              </p:cTn>
              <p:nextCondLst>
                <p:cond evt="onClick" delay="0">
                  <p:tgtEl>
                    <p:spTgt spid="2097175"/>
                  </p:tgtEl>
                </p:cond>
              </p:nextCondLst>
            </p:seq>
            <p:audio>
              <p:cMediaNode vol="80000">
                <p:cTn id="7" fill="hold" display="0">
                  <p:stCondLst>
                    <p:cond delay="indefinite"/>
                  </p:stCondLst>
                  <p:endCondLst>
                    <p:cond evt="onStopAudio" delay="0">
                      <p:tgtEl>
                        <p:sldTgt/>
                      </p:tgtEl>
                    </p:cond>
                  </p:endCondLst>
                </p:cTn>
                <p:tgtEl>
                  <p:spTgt spid="209717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p:sp>
        <p:nvSpPr>
          <p:cNvPr id="1048597" name="Content Placeholder 2"/>
          <p:cNvSpPr>
            <a:spLocks noGrp="1"/>
          </p:cNvSpPr>
          <p:nvPr>
            <p:ph idx="1"/>
          </p:nvPr>
        </p:nvSpPr>
        <p:spPr>
          <a:xfrm>
            <a:off x="457200" y="399415"/>
            <a:ext cx="8229600" cy="5727065"/>
          </a:xfrm>
        </p:spPr>
        <p:txBody>
          <a:bodyPr/>
          <a:p>
            <a:pPr marL="0" indent="0">
              <a:buNone/>
            </a:pPr>
            <a:r>
              <a:rPr lang="en-US" sz="1600" b="1">
                <a:latin typeface="Times New Roman" panose="02020603050405020304" pitchFamily="18" charset="0"/>
                <a:cs typeface="Times New Roman" panose="02020603050405020304" pitchFamily="18" charset="0"/>
              </a:rPr>
              <a:t>Menu Module</a:t>
            </a: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Menu module is food that restaurant prepared for customer. This module, customer can view the menu and make decision for order.</a:t>
            </a:r>
            <a:endParaRPr lang="en-US" sz="160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pPr marL="0" indent="0">
              <a:buNone/>
            </a:pPr>
            <a:r>
              <a:rPr lang="en-US" sz="1600" b="1">
                <a:latin typeface="Times New Roman" panose="02020603050405020304" pitchFamily="18" charset="0"/>
                <a:cs typeface="Times New Roman" panose="02020603050405020304" pitchFamily="18" charset="0"/>
              </a:rPr>
              <a:t>Generate Report Module</a:t>
            </a: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System provides an option for generate a report. The contents of the report as thefollowing:</a:t>
            </a:r>
            <a:endParaRPr lang="en-US" sz="160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1. The report of customer ordering and reservation table.</a:t>
            </a: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2. Customer's information and waiter information.</a:t>
            </a: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3. Suggestion or comment that customer insert at feedback form</a:t>
            </a: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4. profit business for restaurant</a:t>
            </a:r>
            <a:endParaRPr lang="en-US" sz="1600">
              <a:latin typeface="Times New Roman" panose="02020603050405020304" pitchFamily="18" charset="0"/>
              <a:cs typeface="Times New Roman" panose="02020603050405020304" pitchFamily="18" charset="0"/>
            </a:endParaRPr>
          </a:p>
        </p:txBody>
      </p:sp>
      <p:pic>
        <p:nvPicPr>
          <p:cNvPr id="2097176" name="media16.mp3"/>
          <p:cNvPicPr/>
          <p:nvPr>
            <a:audioFile r:link="rId1"/>
            <p:extLst>
              <p:ext uri="{DAA4B4D4-6D71-4841-9C94-3DE7FCFB9230}">
                <p14:media xmlns:p14="http://schemas.microsoft.com/office/powerpoint/2010/main" r:embed="rId2"/>
              </p:ext>
            </p:extLst>
          </p:nvPr>
        </p:nvPicPr>
        <p:blipFill>
          <a:blip r:embed="rId3"/>
          <a:stretch>
            <a:fillRect/>
          </a:stretch>
        </p:blipFill>
        <p:spPr>
          <a:xfrm>
            <a:off x="8105296" y="5631579"/>
            <a:ext cx="720000" cy="720000"/>
          </a:xfrm>
          <a:prstGeom prst="rect">
            <a:avLst/>
          </a:prstGeom>
        </p:spPr>
      </p:pic>
    </p:spTree>
  </p:cSld>
  <p:clrMapOvr>
    <a:masterClrMapping/>
  </p:clrMapOvr>
  <p:transition advClick="0">
    <p:wipe/>
  </p:transition>
  <p:timing>
    <p:tnLst>
      <p:par>
        <p:cTn id="1" dur="indefinite" restart="never" nodeType="tmRoot">
          <p:childTnLst>
            <p:seq concurrent="1" nextAc="seek">
              <p:cTn id="2" restart="whenNotActive" fill="hold" evtFilter="cancelBubble" nodeType="interactiveSeq">
                <p:stCondLst>
                  <p:cond evt="onClick" delay="0">
                    <p:tgtEl>
                      <p:spTgt spid="209717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983" fill="hold"/>
                                        <p:tgtEl>
                                          <p:spTgt spid="2097176"/>
                                        </p:tgtEl>
                                      </p:cBhvr>
                                    </p:cmd>
                                  </p:childTnLst>
                                </p:cTn>
                              </p:par>
                            </p:childTnLst>
                          </p:cTn>
                        </p:par>
                      </p:childTnLst>
                    </p:cTn>
                  </p:par>
                </p:childTnLst>
              </p:cTn>
              <p:nextCondLst>
                <p:cond evt="onClick" delay="0">
                  <p:tgtEl>
                    <p:spTgt spid="2097176"/>
                  </p:tgtEl>
                </p:cond>
              </p:nextCondLst>
            </p:seq>
            <p:audio>
              <p:cMediaNode vol="80000">
                <p:cTn id="7" fill="hold" display="0">
                  <p:stCondLst>
                    <p:cond delay="indefinite"/>
                  </p:stCondLst>
                  <p:endCondLst>
                    <p:cond evt="onStopAudio" delay="0">
                      <p:tgtEl>
                        <p:sldTgt/>
                      </p:tgtEl>
                    </p:cond>
                  </p:endCondLst>
                </p:cTn>
                <p:tgtEl>
                  <p:spTgt spid="209717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00" name="Subtitle 2"/>
          <p:cNvSpPr>
            <a:spLocks noGrp="1"/>
          </p:cNvSpPr>
          <p:nvPr>
            <p:ph type="subTitle" idx="1"/>
          </p:nvPr>
        </p:nvSpPr>
        <p:spPr>
          <a:xfrm>
            <a:off x="500034" y="1268760"/>
            <a:ext cx="8215370" cy="5374950"/>
          </a:xfrm>
        </p:spPr>
        <p:txBody>
          <a:bodyPr>
            <a:normAutofit/>
          </a:bodyPr>
          <a:p>
            <a:pPr algn="just"/>
            <a:r>
              <a:rPr lang="en-IN" sz="2200" dirty="0">
                <a:solidFill>
                  <a:schemeClr val="tx1"/>
                </a:solidFill>
                <a:latin typeface="Times New Roman" panose="02020603050405020304" pitchFamily="18" charset="0"/>
                <a:cs typeface="Times New Roman" panose="02020603050405020304" pitchFamily="18" charset="0"/>
              </a:rPr>
              <a:t>UML PACKAGE DIAGRAM</a:t>
            </a:r>
            <a:endParaRPr lang="en-IN" sz="2200" dirty="0">
              <a:solidFill>
                <a:schemeClr val="tx1"/>
              </a:solidFill>
              <a:latin typeface="Times New Roman" panose="02020603050405020304" pitchFamily="18" charset="0"/>
              <a:cs typeface="Times New Roman" panose="02020603050405020304" pitchFamily="18" charset="0"/>
            </a:endParaRPr>
          </a:p>
        </p:txBody>
      </p:sp>
      <p:sp>
        <p:nvSpPr>
          <p:cNvPr id="1048601" name="Subtitle 2"/>
          <p:cNvSpPr txBox="1"/>
          <p:nvPr/>
        </p:nvSpPr>
        <p:spPr>
          <a:xfrm>
            <a:off x="533094" y="260648"/>
            <a:ext cx="8215370" cy="86409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IN" sz="3600" b="1" dirty="0" err="1">
                <a:solidFill>
                  <a:schemeClr val="tx1"/>
                </a:solidFill>
                <a:latin typeface="Times New Roman" panose="02020603050405020304" pitchFamily="18" charset="0"/>
                <a:cs typeface="Times New Roman" panose="02020603050405020304" pitchFamily="18" charset="0"/>
              </a:rPr>
              <a:t>UML</a:t>
            </a:r>
            <a:r>
              <a:rPr lang="en-IN" sz="3600" b="1" dirty="0">
                <a:solidFill>
                  <a:schemeClr val="tx1"/>
                </a:solidFill>
                <a:latin typeface="Times New Roman" panose="02020603050405020304" pitchFamily="18" charset="0"/>
                <a:cs typeface="Times New Roman" panose="02020603050405020304" pitchFamily="18" charset="0"/>
              </a:rPr>
              <a:t> Diagrams</a:t>
            </a:r>
            <a:endParaRPr lang="en-IN" sz="3600" dirty="0">
              <a:solidFill>
                <a:schemeClr val="tx1"/>
              </a:solidFill>
              <a:latin typeface="Times New Roman" panose="02020603050405020304" pitchFamily="18" charset="0"/>
              <a:cs typeface="Times New Roman" panose="02020603050405020304" pitchFamily="18" charset="0"/>
            </a:endParaRPr>
          </a:p>
        </p:txBody>
      </p:sp>
      <p:pic>
        <p:nvPicPr>
          <p:cNvPr id="2097155" name="Picture 4"/>
          <p:cNvPicPr/>
          <p:nvPr/>
        </p:nvPicPr>
        <p:blipFill>
          <a:blip r:embed="rId1"/>
          <a:srcRect l="24398" t="23248" r="25119" b="13716"/>
          <a:stretch>
            <a:fillRect/>
          </a:stretch>
        </p:blipFill>
        <p:spPr>
          <a:xfrm>
            <a:off x="1259632" y="1989598"/>
            <a:ext cx="7632848" cy="4307655"/>
          </a:xfrm>
          <a:prstGeom prst="rect">
            <a:avLst/>
          </a:prstGeom>
          <a:noFill/>
          <a:ln>
            <a:noFill/>
          </a:ln>
        </p:spPr>
      </p:pic>
      <p:pic>
        <p:nvPicPr>
          <p:cNvPr id="1" name="Audio from Rajat">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764540" y="6017260"/>
            <a:ext cx="495300" cy="495300"/>
          </a:xfrm>
          <a:prstGeom prst="rect">
            <a:avLst/>
          </a:prstGeom>
        </p:spPr>
      </p:pic>
    </p:spTree>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0000" fill="hold"/>
                                        <p:tgtEl>
                                          <p:spTgt spid="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614" name="Title 1"/>
          <p:cNvSpPr>
            <a:spLocks noGrp="1"/>
          </p:cNvSpPr>
          <p:nvPr>
            <p:ph type="title"/>
          </p:nvPr>
        </p:nvSpPr>
        <p:spPr/>
        <p:txBody>
          <a:bodyPr/>
          <a:p>
            <a:r>
              <a:rPr lang="en-US" dirty="0"/>
              <a:t>CLASS DIAGRAM</a:t>
            </a:r>
            <a:endParaRPr lang="en-US" dirty="0"/>
          </a:p>
        </p:txBody>
      </p:sp>
      <p:pic>
        <p:nvPicPr>
          <p:cNvPr id="2097168" name="Content Placeholder 12"/>
          <p:cNvPicPr>
            <a:picLocks noGrp="1" noChangeAspect="1"/>
          </p:cNvPicPr>
          <p:nvPr>
            <p:ph idx="1"/>
          </p:nvPr>
        </p:nvPicPr>
        <p:blipFill>
          <a:blip r:embed="rId1"/>
          <a:stretch>
            <a:fillRect/>
          </a:stretch>
        </p:blipFill>
        <p:spPr>
          <a:xfrm>
            <a:off x="1743273" y="1600200"/>
            <a:ext cx="5657453" cy="4525963"/>
          </a:xfrm>
        </p:spPr>
      </p:pic>
    </p:spTree>
  </p:cSld>
  <p:clrMapOvr>
    <a:masterClrMapping/>
  </p:clrMapOvr>
  <p:transition advClick="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15" name="Title 1"/>
          <p:cNvSpPr>
            <a:spLocks noGrp="1"/>
          </p:cNvSpPr>
          <p:nvPr>
            <p:ph type="title"/>
          </p:nvPr>
        </p:nvSpPr>
        <p:spPr/>
        <p:txBody>
          <a:bodyPr/>
          <a:p>
            <a:r>
              <a:rPr lang="en-IN" dirty="0">
                <a:solidFill>
                  <a:schemeClr val="tx1"/>
                </a:solidFill>
                <a:latin typeface="Times New Roman" panose="02020603050405020304" pitchFamily="18" charset="0"/>
                <a:cs typeface="Times New Roman" panose="02020603050405020304" pitchFamily="18" charset="0"/>
              </a:rPr>
              <a:t>Sequence Diagram</a:t>
            </a:r>
            <a:br>
              <a:rPr lang="en-IN" dirty="0">
                <a:solidFill>
                  <a:schemeClr val="tx1"/>
                </a:solidFill>
                <a:latin typeface="Times New Roman" panose="02020603050405020304" pitchFamily="18" charset="0"/>
                <a:cs typeface="Times New Roman" panose="02020603050405020304" pitchFamily="18" charset="0"/>
              </a:rPr>
            </a:br>
            <a:endParaRPr lang="en-US" dirty="0"/>
          </a:p>
        </p:txBody>
      </p:sp>
      <p:pic>
        <p:nvPicPr>
          <p:cNvPr id="2097169" name="Content Placeholder 4"/>
          <p:cNvPicPr>
            <a:picLocks noGrp="1" noChangeAspect="1"/>
          </p:cNvPicPr>
          <p:nvPr>
            <p:ph idx="1"/>
          </p:nvPr>
        </p:nvPicPr>
        <p:blipFill>
          <a:blip r:embed="rId1"/>
          <a:stretch>
            <a:fillRect/>
          </a:stretch>
        </p:blipFill>
        <p:spPr>
          <a:xfrm>
            <a:off x="1557840" y="1600200"/>
            <a:ext cx="6398535" cy="4803916"/>
          </a:xfrm>
        </p:spPr>
      </p:pic>
    </p:spTree>
  </p:cSld>
  <p:clrMapOvr>
    <a:masterClrMapping/>
  </p:clrMapOvr>
  <p:transition advClick="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16" name="Title 1"/>
          <p:cNvSpPr>
            <a:spLocks noGrp="1"/>
          </p:cNvSpPr>
          <p:nvPr>
            <p:ph type="title"/>
          </p:nvPr>
        </p:nvSpPr>
        <p:spPr/>
        <p:txBody>
          <a:bodyPr/>
          <a:p>
            <a:r>
              <a:rPr lang="en-IN" dirty="0">
                <a:solidFill>
                  <a:schemeClr val="tx1"/>
                </a:solidFill>
                <a:latin typeface="Times New Roman" panose="02020603050405020304" pitchFamily="18" charset="0"/>
                <a:cs typeface="Times New Roman" panose="02020603050405020304" pitchFamily="18" charset="0"/>
              </a:rPr>
              <a:t>Collaboration Diagram</a:t>
            </a:r>
            <a:br>
              <a:rPr lang="en-IN" dirty="0">
                <a:solidFill>
                  <a:schemeClr val="tx1"/>
                </a:solidFill>
                <a:latin typeface="Times New Roman" panose="02020603050405020304" pitchFamily="18" charset="0"/>
                <a:cs typeface="Times New Roman" panose="02020603050405020304" pitchFamily="18" charset="0"/>
              </a:rPr>
            </a:br>
            <a:endParaRPr lang="en-US" dirty="0"/>
          </a:p>
        </p:txBody>
      </p:sp>
      <p:pic>
        <p:nvPicPr>
          <p:cNvPr id="2097170" name="Content Placeholder 4"/>
          <p:cNvPicPr>
            <a:picLocks noGrp="1" noChangeAspect="1"/>
          </p:cNvPicPr>
          <p:nvPr>
            <p:ph idx="1"/>
          </p:nvPr>
        </p:nvPicPr>
        <p:blipFill>
          <a:blip r:embed="rId1"/>
          <a:stretch>
            <a:fillRect/>
          </a:stretch>
        </p:blipFill>
        <p:spPr>
          <a:xfrm>
            <a:off x="1383455" y="1600200"/>
            <a:ext cx="6377090" cy="4525963"/>
          </a:xfrm>
        </p:spPr>
      </p:pic>
    </p:spTree>
  </p:cSld>
  <p:clrMapOvr>
    <a:masterClrMapping/>
  </p:clrMapOvr>
  <p:transition advClick="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04" name="Subtitle 2"/>
          <p:cNvSpPr>
            <a:spLocks noGrp="1"/>
          </p:cNvSpPr>
          <p:nvPr>
            <p:ph type="subTitle" idx="1"/>
          </p:nvPr>
        </p:nvSpPr>
        <p:spPr>
          <a:xfrm>
            <a:off x="500034" y="285728"/>
            <a:ext cx="8215370" cy="6357982"/>
          </a:xfrm>
          <a:effectLst>
            <a:reflection blurRad="6350" stA="50000" endA="300" endPos="55500" dist="101600" dir="5400000" sy="-100000" algn="bl" rotWithShape="0"/>
            <a:softEdge rad="63500"/>
          </a:effectLst>
          <a:scene3d>
            <a:camera prst="orthographicFront"/>
            <a:lightRig rig="threePt" dir="t"/>
          </a:scene3d>
          <a:sp3d extrusionH="76200">
            <a:extrusionClr>
              <a:schemeClr val="bg2">
                <a:lumMod val="50000"/>
              </a:schemeClr>
            </a:extrusionClr>
          </a:sp3d>
        </p:spPr>
        <p:txBody>
          <a:bodyPr>
            <a:normAutofit/>
          </a:bodyPr>
          <a:p>
            <a:r>
              <a:rPr lang="en-IN" sz="3000" b="1" dirty="0">
                <a:solidFill>
                  <a:schemeClr val="tx1"/>
                </a:solidFill>
                <a:latin typeface="Times New Roman" panose="02020603050405020304" pitchFamily="18" charset="0"/>
                <a:cs typeface="Times New Roman" panose="02020603050405020304" pitchFamily="18" charset="0"/>
              </a:rPr>
              <a:t>Contents</a:t>
            </a:r>
            <a:endParaRPr lang="en-IN" sz="3000" dirty="0">
              <a:solidFill>
                <a:schemeClr val="tx1"/>
              </a:solidFill>
              <a:latin typeface="Times New Roman" panose="02020603050405020304" pitchFamily="18" charset="0"/>
              <a:cs typeface="Times New Roman" panose="02020603050405020304" pitchFamily="18" charset="0"/>
            </a:endParaRPr>
          </a:p>
          <a:p>
            <a:pPr algn="l">
              <a:buFont typeface="Wingdings" panose="05000000000000000000" pitchFamily="2" charset="2"/>
              <a:buChar char="Ø"/>
            </a:pPr>
            <a:r>
              <a:rPr lang="en-IN" sz="2400" dirty="0">
                <a:solidFill>
                  <a:schemeClr val="tx1"/>
                </a:solidFill>
                <a:latin typeface="Times New Roman" panose="02020603050405020304" pitchFamily="18" charset="0"/>
                <a:cs typeface="Times New Roman" panose="02020603050405020304" pitchFamily="18" charset="0"/>
              </a:rPr>
              <a:t>Objective </a:t>
            </a:r>
            <a:endParaRPr lang="en-IN" sz="2400" dirty="0">
              <a:solidFill>
                <a:schemeClr val="tx1"/>
              </a:solidFill>
              <a:latin typeface="Times New Roman" panose="02020603050405020304" pitchFamily="18" charset="0"/>
              <a:cs typeface="Times New Roman" panose="02020603050405020304" pitchFamily="18" charset="0"/>
            </a:endParaRPr>
          </a:p>
          <a:p>
            <a:pPr algn="l">
              <a:buFont typeface="Wingdings" panose="05000000000000000000" pitchFamily="2" charset="2"/>
              <a:buChar char="Ø"/>
            </a:pPr>
            <a:r>
              <a:rPr lang="en-IN" sz="2400" dirty="0">
                <a:solidFill>
                  <a:schemeClr val="tx1"/>
                </a:solidFill>
                <a:latin typeface="Times New Roman" panose="02020603050405020304" pitchFamily="18" charset="0"/>
                <a:cs typeface="Times New Roman" panose="02020603050405020304" pitchFamily="18" charset="0"/>
              </a:rPr>
              <a:t>Problem Definition </a:t>
            </a:r>
            <a:endParaRPr lang="en-IN" sz="2400" dirty="0">
              <a:solidFill>
                <a:schemeClr val="tx1"/>
              </a:solidFill>
              <a:latin typeface="Times New Roman" panose="02020603050405020304" pitchFamily="18" charset="0"/>
              <a:cs typeface="Times New Roman" panose="02020603050405020304" pitchFamily="18" charset="0"/>
            </a:endParaRPr>
          </a:p>
          <a:p>
            <a:pPr algn="l">
              <a:buFont typeface="Wingdings" panose="05000000000000000000" pitchFamily="2" charset="2"/>
              <a:buChar char="Ø"/>
            </a:pPr>
            <a:r>
              <a:rPr lang="en-IN" sz="2400" dirty="0">
                <a:solidFill>
                  <a:schemeClr val="tx1"/>
                </a:solidFill>
                <a:latin typeface="Times New Roman" panose="02020603050405020304" pitchFamily="18" charset="0"/>
                <a:cs typeface="Times New Roman" panose="02020603050405020304" pitchFamily="18" charset="0"/>
              </a:rPr>
              <a:t>Existing System</a:t>
            </a:r>
            <a:endParaRPr lang="en-IN" sz="2400" dirty="0">
              <a:solidFill>
                <a:schemeClr val="tx1"/>
              </a:solidFill>
              <a:latin typeface="Times New Roman" panose="02020603050405020304" pitchFamily="18" charset="0"/>
              <a:cs typeface="Times New Roman" panose="02020603050405020304" pitchFamily="18" charset="0"/>
            </a:endParaRPr>
          </a:p>
          <a:p>
            <a:pPr lvl="1" algn="l">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Limitations of Existing Systems </a:t>
            </a:r>
            <a:endParaRPr lang="en-IN" sz="2400" dirty="0">
              <a:solidFill>
                <a:schemeClr val="tx1"/>
              </a:solidFill>
              <a:latin typeface="Times New Roman" panose="02020603050405020304" pitchFamily="18" charset="0"/>
              <a:cs typeface="Times New Roman" panose="02020603050405020304" pitchFamily="18" charset="0"/>
            </a:endParaRPr>
          </a:p>
          <a:p>
            <a:pPr algn="l">
              <a:buFont typeface="Wingdings" panose="05000000000000000000" pitchFamily="2" charset="2"/>
              <a:buChar char="Ø"/>
            </a:pPr>
            <a:r>
              <a:rPr lang="en-IN" sz="2400" dirty="0">
                <a:solidFill>
                  <a:schemeClr val="tx1"/>
                </a:solidFill>
                <a:latin typeface="Times New Roman" panose="02020603050405020304" pitchFamily="18" charset="0"/>
                <a:cs typeface="Times New Roman" panose="02020603050405020304" pitchFamily="18" charset="0"/>
              </a:rPr>
              <a:t>Proposed System</a:t>
            </a:r>
            <a:endParaRPr lang="en-IN" sz="2400" dirty="0">
              <a:solidFill>
                <a:schemeClr val="tx1"/>
              </a:solidFill>
              <a:latin typeface="Times New Roman" panose="02020603050405020304" pitchFamily="18" charset="0"/>
              <a:cs typeface="Times New Roman" panose="02020603050405020304" pitchFamily="18" charset="0"/>
            </a:endParaRPr>
          </a:p>
          <a:p>
            <a:pPr algn="l">
              <a:buFont typeface="Wingdings" panose="05000000000000000000" pitchFamily="2" charset="2"/>
              <a:buChar char="Ø"/>
            </a:pPr>
            <a:r>
              <a:rPr lang="en-IN" sz="2400" dirty="0">
                <a:solidFill>
                  <a:schemeClr val="tx1"/>
                </a:solidFill>
                <a:latin typeface="Times New Roman" panose="02020603050405020304" pitchFamily="18" charset="0"/>
                <a:cs typeface="Times New Roman" panose="02020603050405020304" pitchFamily="18" charset="0"/>
              </a:rPr>
              <a:t>Modules </a:t>
            </a:r>
            <a:endParaRPr lang="en-IN" sz="2400" dirty="0">
              <a:solidFill>
                <a:schemeClr val="tx1"/>
              </a:solidFill>
              <a:latin typeface="Times New Roman" panose="02020603050405020304" pitchFamily="18" charset="0"/>
              <a:cs typeface="Times New Roman" panose="02020603050405020304" pitchFamily="18" charset="0"/>
            </a:endParaRPr>
          </a:p>
          <a:p>
            <a:pPr algn="l">
              <a:buFont typeface="Wingdings" panose="05000000000000000000" pitchFamily="2" charset="2"/>
              <a:buChar char="Ø"/>
            </a:pPr>
            <a:r>
              <a:rPr lang="en-IN" sz="2400" dirty="0" err="1">
                <a:solidFill>
                  <a:schemeClr val="tx1"/>
                </a:solidFill>
                <a:latin typeface="Times New Roman" panose="02020603050405020304" pitchFamily="18" charset="0"/>
                <a:cs typeface="Times New Roman" panose="02020603050405020304" pitchFamily="18" charset="0"/>
              </a:rPr>
              <a:t>UML</a:t>
            </a:r>
            <a:r>
              <a:rPr lang="en-IN" sz="2400" dirty="0">
                <a:solidFill>
                  <a:schemeClr val="tx1"/>
                </a:solidFill>
                <a:latin typeface="Times New Roman" panose="02020603050405020304" pitchFamily="18" charset="0"/>
                <a:cs typeface="Times New Roman" panose="02020603050405020304" pitchFamily="18" charset="0"/>
              </a:rPr>
              <a:t> Diagrams</a:t>
            </a:r>
            <a:endParaRPr lang="en-IN" sz="2400" dirty="0">
              <a:solidFill>
                <a:schemeClr val="tx1"/>
              </a:solidFill>
              <a:latin typeface="Times New Roman" panose="02020603050405020304" pitchFamily="18" charset="0"/>
              <a:cs typeface="Times New Roman" panose="02020603050405020304" pitchFamily="18" charset="0"/>
            </a:endParaRPr>
          </a:p>
          <a:p>
            <a:pPr lvl="1" algn="l">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Use Case Diagram.</a:t>
            </a:r>
            <a:endParaRPr lang="en-IN" sz="1800" dirty="0">
              <a:solidFill>
                <a:schemeClr val="tx1"/>
              </a:solidFill>
              <a:latin typeface="Times New Roman" panose="02020603050405020304" pitchFamily="18" charset="0"/>
              <a:cs typeface="Times New Roman" panose="02020603050405020304" pitchFamily="18" charset="0"/>
            </a:endParaRPr>
          </a:p>
          <a:p>
            <a:pPr lvl="1" algn="l">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Class Diagram.</a:t>
            </a:r>
            <a:endParaRPr lang="en-IN" sz="1800" dirty="0">
              <a:solidFill>
                <a:schemeClr val="tx1"/>
              </a:solidFill>
              <a:latin typeface="Times New Roman" panose="02020603050405020304" pitchFamily="18" charset="0"/>
              <a:cs typeface="Times New Roman" panose="02020603050405020304" pitchFamily="18" charset="0"/>
            </a:endParaRPr>
          </a:p>
          <a:p>
            <a:pPr lvl="1" algn="l">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Sequence Diagram</a:t>
            </a:r>
            <a:endParaRPr lang="en-IN" sz="1800" dirty="0">
              <a:solidFill>
                <a:schemeClr val="tx1"/>
              </a:solidFill>
              <a:latin typeface="Times New Roman" panose="02020603050405020304" pitchFamily="18" charset="0"/>
              <a:cs typeface="Times New Roman" panose="02020603050405020304" pitchFamily="18" charset="0"/>
            </a:endParaRPr>
          </a:p>
          <a:p>
            <a:pPr lvl="1" algn="l">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Collaboration Diagram</a:t>
            </a:r>
            <a:endParaRPr lang="en-IN" sz="1800" dirty="0">
              <a:solidFill>
                <a:schemeClr val="tx1"/>
              </a:solidFill>
              <a:latin typeface="Times New Roman" panose="02020603050405020304" pitchFamily="18" charset="0"/>
              <a:cs typeface="Times New Roman" panose="02020603050405020304" pitchFamily="18" charset="0"/>
            </a:endParaRPr>
          </a:p>
          <a:p>
            <a:pPr lvl="1" algn="l">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State Diagram</a:t>
            </a:r>
            <a:endParaRPr lang="en-IN" sz="1800" dirty="0">
              <a:solidFill>
                <a:schemeClr val="tx1"/>
              </a:solidFill>
              <a:latin typeface="Times New Roman" panose="02020603050405020304" pitchFamily="18" charset="0"/>
              <a:cs typeface="Times New Roman" panose="02020603050405020304" pitchFamily="18" charset="0"/>
            </a:endParaRPr>
          </a:p>
          <a:p>
            <a:pPr lvl="1" algn="l">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Component Diagram</a:t>
            </a:r>
            <a:endParaRPr lang="en-IN" sz="1800" dirty="0">
              <a:solidFill>
                <a:schemeClr val="tx1"/>
              </a:solidFill>
              <a:latin typeface="Times New Roman" panose="02020603050405020304" pitchFamily="18" charset="0"/>
              <a:cs typeface="Times New Roman" panose="02020603050405020304" pitchFamily="18" charset="0"/>
            </a:endParaRPr>
          </a:p>
          <a:p>
            <a:pPr lvl="1" algn="l">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Deployment Diagram</a:t>
            </a:r>
            <a:endParaRPr lang="en-IN" sz="1800" dirty="0">
              <a:solidFill>
                <a:schemeClr val="tx1"/>
              </a:solidFill>
              <a:latin typeface="Times New Roman" panose="02020603050405020304" pitchFamily="18" charset="0"/>
              <a:cs typeface="Times New Roman" panose="02020603050405020304" pitchFamily="18" charset="0"/>
            </a:endParaRPr>
          </a:p>
          <a:p>
            <a:pPr algn="l">
              <a:buFont typeface="Wingdings" panose="05000000000000000000" pitchFamily="2" charset="2"/>
              <a:buChar char="Ø"/>
            </a:pPr>
            <a:r>
              <a:rPr lang="en-IN" sz="2400" dirty="0">
                <a:solidFill>
                  <a:schemeClr val="tx1"/>
                </a:solidFill>
                <a:latin typeface="Times New Roman" panose="02020603050405020304" pitchFamily="18" charset="0"/>
                <a:cs typeface="Times New Roman" panose="02020603050405020304" pitchFamily="18" charset="0"/>
              </a:rPr>
              <a:t>Conclusion and Future Work </a:t>
            </a: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2097160" name="ppt page 2">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8100695" y="5994400"/>
            <a:ext cx="495300" cy="495300"/>
          </a:xfrm>
          <a:prstGeom prst="rect">
            <a:avLst/>
          </a:prstGeom>
        </p:spPr>
      </p:pic>
    </p:spTree>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4860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860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860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860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860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860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8604">
                                            <p:txEl>
                                              <p:pRg st="7" end="7"/>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048604">
                                            <p:txEl>
                                              <p:pRg st="8" end="8"/>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048604">
                                            <p:txEl>
                                              <p:pRg st="9" end="9"/>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048604">
                                            <p:txEl>
                                              <p:pRg st="10" end="10"/>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048604">
                                            <p:txEl>
                                              <p:pRg st="11" end="11"/>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048604">
                                            <p:txEl>
                                              <p:pRg st="12" end="12"/>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1048604">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8604">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8604">
                                            <p:txEl>
                                              <p:pRg st="15" end="15"/>
                                            </p:txEl>
                                          </p:spTgt>
                                        </p:tgtEl>
                                        <p:attrNameLst>
                                          <p:attrName>style.visibility</p:attrName>
                                        </p:attrNameLst>
                                      </p:cBhvr>
                                      <p:to>
                                        <p:strVal val="visible"/>
                                      </p:to>
                                    </p:set>
                                  </p:childTnLst>
                                </p:cTn>
                              </p:par>
                              <p:par>
                                <p:cTn id="41" presetID="1" presetClass="mediacall" presetSubtype="0" fill="hold" nodeType="withEffect">
                                  <p:stCondLst>
                                    <p:cond delay="0"/>
                                  </p:stCondLst>
                                  <p:childTnLst>
                                    <p:cmd type="call" cmd="playFrom(0.0)">
                                      <p:cBhvr additive="base">
                                        <p:cTn id="42" dur="26731" fill="hold"/>
                                        <p:tgtEl>
                                          <p:spTgt spid="2097160"/>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617" name="Title 1"/>
          <p:cNvSpPr>
            <a:spLocks noGrp="1"/>
          </p:cNvSpPr>
          <p:nvPr>
            <p:ph type="title"/>
          </p:nvPr>
        </p:nvSpPr>
        <p:spPr/>
        <p:txBody>
          <a:bodyPr/>
          <a:p>
            <a:r>
              <a:rPr lang="en-IN" dirty="0">
                <a:solidFill>
                  <a:schemeClr val="tx1"/>
                </a:solidFill>
                <a:latin typeface="Times New Roman" panose="02020603050405020304" pitchFamily="18" charset="0"/>
                <a:cs typeface="Times New Roman" panose="02020603050405020304" pitchFamily="18" charset="0"/>
              </a:rPr>
              <a:t>State Diagram</a:t>
            </a:r>
            <a:br>
              <a:rPr lang="en-IN" dirty="0">
                <a:solidFill>
                  <a:schemeClr val="tx1"/>
                </a:solidFill>
                <a:latin typeface="Times New Roman" panose="02020603050405020304" pitchFamily="18" charset="0"/>
                <a:cs typeface="Times New Roman" panose="02020603050405020304" pitchFamily="18" charset="0"/>
              </a:rPr>
            </a:br>
            <a:endParaRPr lang="en-US" dirty="0"/>
          </a:p>
        </p:txBody>
      </p:sp>
      <p:pic>
        <p:nvPicPr>
          <p:cNvPr id="2097171" name="Content Placeholder 4"/>
          <p:cNvPicPr>
            <a:picLocks noGrp="1" noChangeAspect="1"/>
          </p:cNvPicPr>
          <p:nvPr>
            <p:ph idx="1"/>
          </p:nvPr>
        </p:nvPicPr>
        <p:blipFill>
          <a:blip r:embed="rId1"/>
          <a:stretch>
            <a:fillRect/>
          </a:stretch>
        </p:blipFill>
        <p:spPr>
          <a:xfrm>
            <a:off x="1295400" y="1662906"/>
            <a:ext cx="6553200" cy="4400550"/>
          </a:xfrm>
        </p:spPr>
      </p:pic>
    </p:spTree>
  </p:cSld>
  <p:clrMapOvr>
    <a:masterClrMapping/>
  </p:clrMapOvr>
  <p:transition advClick="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18" name="Title 1"/>
          <p:cNvSpPr>
            <a:spLocks noGrp="1"/>
          </p:cNvSpPr>
          <p:nvPr>
            <p:ph type="title"/>
          </p:nvPr>
        </p:nvSpPr>
        <p:spPr/>
        <p:txBody>
          <a:bodyPr/>
          <a:p>
            <a:r>
              <a:rPr lang="en-IN" dirty="0">
                <a:solidFill>
                  <a:schemeClr val="tx1"/>
                </a:solidFill>
                <a:latin typeface="Times New Roman" panose="02020603050405020304" pitchFamily="18" charset="0"/>
                <a:cs typeface="Times New Roman" panose="02020603050405020304" pitchFamily="18" charset="0"/>
              </a:rPr>
              <a:t>Component Diagram</a:t>
            </a:r>
            <a:endParaRPr lang="en-US" dirty="0"/>
          </a:p>
        </p:txBody>
      </p:sp>
      <p:pic>
        <p:nvPicPr>
          <p:cNvPr id="2097172" name="Content Placeholder 4"/>
          <p:cNvPicPr>
            <a:picLocks noGrp="1" noChangeAspect="1"/>
          </p:cNvPicPr>
          <p:nvPr>
            <p:ph idx="1"/>
          </p:nvPr>
        </p:nvPicPr>
        <p:blipFill>
          <a:blip r:embed="rId1"/>
          <a:stretch>
            <a:fillRect/>
          </a:stretch>
        </p:blipFill>
        <p:spPr>
          <a:xfrm>
            <a:off x="1504522" y="1772152"/>
            <a:ext cx="6134956" cy="4182059"/>
          </a:xfrm>
        </p:spPr>
      </p:pic>
    </p:spTree>
  </p:cSld>
  <p:clrMapOvr>
    <a:masterClrMapping/>
  </p:clrMapOvr>
  <p:transition advClick="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19" name="Title 1"/>
          <p:cNvSpPr>
            <a:spLocks noGrp="1"/>
          </p:cNvSpPr>
          <p:nvPr>
            <p:ph type="title"/>
          </p:nvPr>
        </p:nvSpPr>
        <p:spPr/>
        <p:txBody>
          <a:bodyPr/>
          <a:p>
            <a:r>
              <a:rPr lang="en-IN" dirty="0">
                <a:solidFill>
                  <a:schemeClr val="tx1"/>
                </a:solidFill>
                <a:latin typeface="Times New Roman" panose="02020603050405020304" pitchFamily="18" charset="0"/>
                <a:cs typeface="Times New Roman" panose="02020603050405020304" pitchFamily="18" charset="0"/>
              </a:rPr>
              <a:t>Deployment Diagram</a:t>
            </a:r>
            <a:br>
              <a:rPr lang="en-IN" dirty="0">
                <a:solidFill>
                  <a:schemeClr val="tx1"/>
                </a:solidFill>
                <a:latin typeface="Times New Roman" panose="02020603050405020304" pitchFamily="18" charset="0"/>
                <a:cs typeface="Times New Roman" panose="02020603050405020304" pitchFamily="18" charset="0"/>
              </a:rPr>
            </a:br>
            <a:endParaRPr lang="en-US" dirty="0"/>
          </a:p>
        </p:txBody>
      </p:sp>
      <p:pic>
        <p:nvPicPr>
          <p:cNvPr id="2097173" name="image1.png"/>
          <p:cNvPicPr>
            <a:picLocks noGrp="1"/>
          </p:cNvPicPr>
          <p:nvPr>
            <p:ph idx="1"/>
          </p:nvPr>
        </p:nvPicPr>
        <p:blipFill>
          <a:blip r:embed="rId1"/>
          <a:srcRect/>
          <a:stretch>
            <a:fillRect/>
          </a:stretch>
        </p:blipFill>
        <p:spPr>
          <a:xfrm>
            <a:off x="2582904" y="1600200"/>
            <a:ext cx="3978191" cy="4525963"/>
          </a:xfrm>
          <a:prstGeom prst="rect">
            <a:avLst/>
          </a:prstGeom>
        </p:spPr>
      </p:pic>
    </p:spTree>
  </p:cSld>
  <p:clrMapOvr>
    <a:masterClrMapping/>
  </p:clrMapOvr>
  <p:transition advClick="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p:sp>
        <p:nvSpPr>
          <p:cNvPr id="1048620" name="Title 1"/>
          <p:cNvSpPr>
            <a:spLocks noGrp="1"/>
          </p:cNvSpPr>
          <p:nvPr>
            <p:ph type="title"/>
          </p:nvPr>
        </p:nvSpPr>
        <p:spPr/>
        <p:txBody>
          <a:bodyPr/>
          <a:p>
            <a:r>
              <a:rPr lang="en-IN" altLang="en-US" sz="3200" b="1">
                <a:latin typeface="Times New Roman" panose="02020603050405020304" pitchFamily="18" charset="0"/>
                <a:cs typeface="Times New Roman" panose="02020603050405020304" pitchFamily="18" charset="0"/>
                <a:sym typeface="+mn-ea"/>
              </a:rPr>
              <a:t>CONCLUSION </a:t>
            </a:r>
            <a:br>
              <a:rPr lang="en-IN" altLang="en-US" sz="3200" b="1">
                <a:latin typeface="Times New Roman" panose="02020603050405020304" pitchFamily="18" charset="0"/>
                <a:cs typeface="Times New Roman" panose="02020603050405020304" pitchFamily="18" charset="0"/>
              </a:rPr>
            </a:br>
            <a:endParaRPr lang="en-US" sz="3200"/>
          </a:p>
        </p:txBody>
      </p:sp>
      <p:sp>
        <p:nvSpPr>
          <p:cNvPr id="1048621" name="Content Placeholder 2"/>
          <p:cNvSpPr>
            <a:spLocks noGrp="1"/>
          </p:cNvSpPr>
          <p:nvPr>
            <p:ph idx="1"/>
          </p:nvPr>
        </p:nvSpPr>
        <p:spPr>
          <a:xfrm>
            <a:off x="457200" y="1555115"/>
            <a:ext cx="8229600" cy="4571365"/>
          </a:xfrm>
        </p:spPr>
        <p:txBody>
          <a:bodyPr/>
          <a:p>
            <a:pPr marL="0" indent="0">
              <a:buNone/>
            </a:pPr>
            <a:r>
              <a:rPr lang="en-US" sz="1800"/>
              <a:t>Here the need for tablet food ordering is analyzed and its advantages over the traditional foodordering system in restaurants are studied. The proposed online restaurant management system istime saving and error free as compared to the traditional system. This system attracts customers and also adds the efficiency of maintaining the restaurant’s ordering and billing. Hence it is the modern way to grow up the business using Ecommerce. Here implementation of an advancedrestaurant menu ordering system using smart android mobile phone. This system entirely reducesthe unnecessary time</a:t>
            </a:r>
            <a:endParaRPr lang="en-US" sz="1800"/>
          </a:p>
        </p:txBody>
      </p:sp>
      <p:pic>
        <p:nvPicPr>
          <p:cNvPr id="2097178" name="media17.mp3"/>
          <p:cNvPicPr/>
          <p:nvPr>
            <a:audioFile r:link="rId1"/>
            <p:extLst>
              <p:ext uri="{DAA4B4D4-6D71-4841-9C94-3DE7FCFB9230}">
                <p14:media xmlns:p14="http://schemas.microsoft.com/office/powerpoint/2010/main" r:embed="rId2"/>
              </p:ext>
            </p:extLst>
          </p:nvPr>
        </p:nvPicPr>
        <p:blipFill>
          <a:blip r:embed="rId3"/>
          <a:stretch>
            <a:fillRect/>
          </a:stretch>
        </p:blipFill>
        <p:spPr>
          <a:xfrm>
            <a:off x="7966800" y="5766479"/>
            <a:ext cx="720000" cy="720000"/>
          </a:xfrm>
          <a:prstGeom prst="rect">
            <a:avLst/>
          </a:prstGeom>
        </p:spPr>
      </p:pic>
    </p:spTree>
  </p:cSld>
  <p:clrMapOvr>
    <a:masterClrMapping/>
  </p:clrMapOvr>
  <p:transition advClick="0">
    <p:wipe/>
  </p:transition>
  <p:timing>
    <p:tnLst>
      <p:par>
        <p:cTn id="1" dur="indefinite" restart="never" nodeType="tmRoot">
          <p:childTnLst>
            <p:seq concurrent="1" nextAc="seek">
              <p:cTn id="2" restart="whenNotActive" fill="hold" evtFilter="cancelBubble" nodeType="interactiveSeq">
                <p:stCondLst>
                  <p:cond evt="onClick" delay="0">
                    <p:tgtEl>
                      <p:spTgt spid="209717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1303" fill="hold"/>
                                        <p:tgtEl>
                                          <p:spTgt spid="2097178"/>
                                        </p:tgtEl>
                                      </p:cBhvr>
                                    </p:cmd>
                                  </p:childTnLst>
                                </p:cTn>
                              </p:par>
                            </p:childTnLst>
                          </p:cTn>
                        </p:par>
                      </p:childTnLst>
                    </p:cTn>
                  </p:par>
                </p:childTnLst>
              </p:cTn>
              <p:nextCondLst>
                <p:cond evt="onClick" delay="0">
                  <p:tgtEl>
                    <p:spTgt spid="2097178"/>
                  </p:tgtEl>
                </p:cond>
              </p:nextCondLst>
            </p:seq>
            <p:audio>
              <p:cMediaNode vol="80000">
                <p:cTn id="7" fill="hold" display="0">
                  <p:stCondLst>
                    <p:cond delay="indefinite"/>
                  </p:stCondLst>
                  <p:endCondLst>
                    <p:cond evt="onStopAudio" delay="0">
                      <p:tgtEl>
                        <p:sldTgt/>
                      </p:tgtEl>
                    </p:cond>
                  </p:endCondLst>
                </p:cTn>
                <p:tgtEl>
                  <p:spTgt spid="209717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p:sp>
        <p:nvSpPr>
          <p:cNvPr id="1048622" name="Title 1"/>
          <p:cNvSpPr>
            <a:spLocks noGrp="1"/>
          </p:cNvSpPr>
          <p:nvPr>
            <p:ph type="title"/>
          </p:nvPr>
        </p:nvSpPr>
        <p:spPr>
          <a:xfrm>
            <a:off x="457200" y="274638"/>
            <a:ext cx="8229600" cy="1143000"/>
          </a:xfrm>
        </p:spPr>
        <p:txBody>
          <a:bodyPr/>
          <a:p>
            <a:r>
              <a:rPr lang="en-IN" altLang="en-US" sz="3200" b="1">
                <a:latin typeface="Times New Roman" panose="02020603050405020304" pitchFamily="18" charset="0"/>
                <a:cs typeface="Times New Roman" panose="02020603050405020304" pitchFamily="18" charset="0"/>
              </a:rPr>
              <a:t>REFERENCES</a:t>
            </a:r>
            <a:endParaRPr lang="en-IN" altLang="en-US" sz="3200" b="1">
              <a:latin typeface="Times New Roman" panose="02020603050405020304" pitchFamily="18" charset="0"/>
              <a:cs typeface="Times New Roman" panose="02020603050405020304" pitchFamily="18" charset="0"/>
            </a:endParaRPr>
          </a:p>
        </p:txBody>
      </p:sp>
      <p:sp>
        <p:nvSpPr>
          <p:cNvPr id="1048623" name="Content Placeholder 2"/>
          <p:cNvSpPr>
            <a:spLocks noGrp="1"/>
          </p:cNvSpPr>
          <p:nvPr>
            <p:ph idx="1"/>
          </p:nvPr>
        </p:nvSpPr>
        <p:spPr/>
        <p:txBody>
          <a:bodyPr/>
          <a:p>
            <a:r>
              <a:rPr lang="en-US" sz="1400">
                <a:latin typeface="+mn-ea"/>
                <a:cs typeface="+mn-ea"/>
              </a:rPr>
              <a:t> Richards, Mark. “Software Architecture Patterns.” O'Reilly | Safari, O'Reilly Media, Inc., https://www.oreilly.com/library/view/software-architecture-patterns/9781491971437/ch01.html </a:t>
            </a:r>
            <a:endParaRPr lang="en-US" sz="1400">
              <a:latin typeface="+mn-ea"/>
              <a:cs typeface="+mn-ea"/>
            </a:endParaRPr>
          </a:p>
          <a:p>
            <a:r>
              <a:rPr lang="en-US" sz="1400">
                <a:latin typeface="+mn-ea"/>
                <a:cs typeface="+mn-ea"/>
              </a:rPr>
              <a:t> Marsic, Ivan. “Software Engineering.” ​Professor Zoran Gajic - Home Page ​ , www.ece.rutgers.edu/~marsic/Teaching/SE/​.  </a:t>
            </a:r>
            <a:endParaRPr lang="en-US" sz="1400">
              <a:latin typeface="+mn-ea"/>
              <a:cs typeface="+mn-ea"/>
            </a:endParaRPr>
          </a:p>
          <a:p>
            <a:r>
              <a:rPr lang="en-US" sz="1400">
                <a:latin typeface="+mn-ea"/>
                <a:cs typeface="+mn-ea"/>
              </a:rPr>
              <a:t>Cinergix Pyt. Ltd., “Diagramming &amp; Collaboration” https://creately.com/app/ </a:t>
            </a:r>
            <a:endParaRPr lang="en-US" sz="1400">
              <a:latin typeface="+mn-ea"/>
              <a:cs typeface="+mn-ea"/>
            </a:endParaRPr>
          </a:p>
          <a:p>
            <a:r>
              <a:rPr lang="en-US" sz="1400">
                <a:latin typeface="+mn-ea"/>
                <a:cs typeface="+mn-ea"/>
              </a:rPr>
              <a:t>Hanov Solutions Inc., “WebSequenceDiagrams” https://www.websequencediagrams.com/ </a:t>
            </a:r>
            <a:endParaRPr lang="en-US" sz="1400">
              <a:latin typeface="+mn-ea"/>
              <a:cs typeface="+mn-ea"/>
            </a:endParaRPr>
          </a:p>
          <a:p>
            <a:r>
              <a:rPr lang="en-US" sz="1400">
                <a:latin typeface="+mn-ea"/>
                <a:cs typeface="+mn-ea"/>
              </a:rPr>
              <a:t> Dimitrovski, Stephan, et al. ​Why W8 ​ . 2018, ​Why W8 ​ . https://www.ece.rutgers.edu/~marsic/books/SE/projects/Restaurant/2018f-g4-report3.pdf </a:t>
            </a:r>
            <a:endParaRPr lang="en-US" sz="1400">
              <a:latin typeface="+mn-ea"/>
              <a:cs typeface="+mn-ea"/>
            </a:endParaRPr>
          </a:p>
          <a:p>
            <a:r>
              <a:rPr lang="en-US" sz="1400">
                <a:latin typeface="+mn-ea"/>
                <a:cs typeface="+mn-ea"/>
              </a:rPr>
              <a:t> El Warraky, Omar, et al. “Food•E•Z.” ​Google Sites ​ , sites.google.com/site/sefoodez/home. https://hub.packtpub.com/what-is-multi-layered-software-architecture/ </a:t>
            </a:r>
            <a:endParaRPr lang="en-US" sz="1400">
              <a:latin typeface="+mn-ea"/>
              <a:cs typeface="+mn-ea"/>
            </a:endParaRPr>
          </a:p>
          <a:p>
            <a:pPr marL="0" indent="0">
              <a:buNone/>
            </a:pPr>
            <a:endParaRPr lang="en-US" sz="1400">
              <a:latin typeface="+mn-ea"/>
              <a:cs typeface="+mn-ea"/>
            </a:endParaRPr>
          </a:p>
          <a:p>
            <a:r>
              <a:rPr lang="en-US" sz="1400">
                <a:latin typeface="+mn-ea"/>
                <a:cs typeface="+mn-ea"/>
              </a:rPr>
              <a:t>“Distribution Dashboard  |  Android Developers.” Android Developers, developer.android.com/about/dashboards. https://developer.android.com/about/dashboards  </a:t>
            </a:r>
            <a:endParaRPr lang="en-US" sz="1400">
              <a:latin typeface="+mn-ea"/>
              <a:cs typeface="+mn-ea"/>
            </a:endParaRPr>
          </a:p>
          <a:p>
            <a:r>
              <a:rPr lang="en-US" sz="1400">
                <a:latin typeface="+mn-ea"/>
                <a:cs typeface="+mn-ea"/>
              </a:rPr>
              <a:t>“IOS.” Wikipedia, Wikimedia Foundation, 5 Mar. 2019, en.wikipedia.org/wiki/IOS. https://en.wikipedia.org/wiki/IOS </a:t>
            </a:r>
            <a:endParaRPr lang="en-US" sz="1400">
              <a:latin typeface="+mn-ea"/>
              <a:cs typeface="+mn-ea"/>
            </a:endParaRPr>
          </a:p>
        </p:txBody>
      </p:sp>
      <p:pic>
        <p:nvPicPr>
          <p:cNvPr id="2097179" name="media18.mp3"/>
          <p:cNvPicPr/>
          <p:nvPr>
            <a:audioFile r:link="rId1"/>
            <p:extLst>
              <p:ext uri="{DAA4B4D4-6D71-4841-9C94-3DE7FCFB9230}">
                <p14:media xmlns:p14="http://schemas.microsoft.com/office/powerpoint/2010/main" r:embed="rId2"/>
              </p:ext>
            </p:extLst>
          </p:nvPr>
        </p:nvPicPr>
        <p:blipFill>
          <a:blip r:embed="rId3"/>
          <a:stretch>
            <a:fillRect/>
          </a:stretch>
        </p:blipFill>
        <p:spPr>
          <a:xfrm>
            <a:off x="7571207" y="5766163"/>
            <a:ext cx="720000" cy="720000"/>
          </a:xfrm>
          <a:prstGeom prst="rect">
            <a:avLst/>
          </a:prstGeom>
        </p:spPr>
      </p:pic>
    </p:spTree>
  </p:cSld>
  <p:clrMapOvr>
    <a:masterClrMapping/>
  </p:clrMapOvr>
  <p:transition advClick="0">
    <p:wipe/>
  </p:transition>
  <p:timing>
    <p:tnLst>
      <p:par>
        <p:cTn id="1" dur="indefinite" restart="never" nodeType="tmRoot">
          <p:childTnLst>
            <p:seq concurrent="1" nextAc="seek">
              <p:cTn id="2" restart="whenNotActive" fill="hold" evtFilter="cancelBubble" nodeType="interactiveSeq">
                <p:stCondLst>
                  <p:cond evt="onClick" delay="0">
                    <p:tgtEl>
                      <p:spTgt spid="209717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95" fill="hold"/>
                                        <p:tgtEl>
                                          <p:spTgt spid="2097179"/>
                                        </p:tgtEl>
                                      </p:cBhvr>
                                    </p:cmd>
                                  </p:childTnLst>
                                </p:cTn>
                              </p:par>
                            </p:childTnLst>
                          </p:cTn>
                        </p:par>
                      </p:childTnLst>
                    </p:cTn>
                  </p:par>
                </p:childTnLst>
              </p:cTn>
              <p:nextCondLst>
                <p:cond evt="onClick" delay="0">
                  <p:tgtEl>
                    <p:spTgt spid="2097179"/>
                  </p:tgtEl>
                </p:cond>
              </p:nextCondLst>
            </p:seq>
            <p:audio>
              <p:cMediaNode vol="80000">
                <p:cTn id="7" fill="hold" display="0">
                  <p:stCondLst>
                    <p:cond delay="indefinite"/>
                  </p:stCondLst>
                  <p:endCondLst>
                    <p:cond evt="onStopAudio" delay="0">
                      <p:tgtEl>
                        <p:sldTgt/>
                      </p:tgtEl>
                    </p:cond>
                  </p:endCondLst>
                </p:cTn>
                <p:tgtEl>
                  <p:spTgt spid="209717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05" name="Subtitle 2"/>
          <p:cNvSpPr>
            <a:spLocks noGrp="1"/>
          </p:cNvSpPr>
          <p:nvPr>
            <p:ph type="subTitle" idx="1"/>
          </p:nvPr>
        </p:nvSpPr>
        <p:spPr>
          <a:xfrm>
            <a:off x="499745" y="1268730"/>
            <a:ext cx="8175625" cy="8308975"/>
          </a:xfrm>
        </p:spPr>
        <p:txBody>
          <a:bodyPr>
            <a:noAutofit/>
          </a:bodyPr>
          <a:p>
            <a:pPr algn="just"/>
            <a:r>
              <a:rPr lang="en-IN" sz="1600" dirty="0">
                <a:solidFill>
                  <a:schemeClr val="tx1"/>
                </a:solidFill>
                <a:latin typeface="Times New Roman" panose="02020603050405020304" pitchFamily="18" charset="0"/>
                <a:cs typeface="Times New Roman" panose="02020603050405020304" pitchFamily="18" charset="0"/>
              </a:rPr>
              <a:t>The goal for this project is to introduce automation in privately-owned restaurants, that is, small- to medium-sized establishments. Typical problems restaurant personnel are facing include:  Coordination of their work activities  Anticipating and handling periods of low/high patron traffic </a:t>
            </a:r>
            <a:endParaRPr lang="en-IN" sz="1600" dirty="0">
              <a:solidFill>
                <a:schemeClr val="tx1"/>
              </a:solidFill>
              <a:latin typeface="Times New Roman" panose="02020603050405020304" pitchFamily="18" charset="0"/>
              <a:cs typeface="Times New Roman" panose="02020603050405020304" pitchFamily="18" charset="0"/>
            </a:endParaRPr>
          </a:p>
          <a:p>
            <a:pPr algn="just"/>
            <a:endParaRPr lang="en-IN" sz="1600" dirty="0">
              <a:solidFill>
                <a:schemeClr val="tx1"/>
              </a:solidFill>
              <a:latin typeface="Times New Roman" panose="02020603050405020304" pitchFamily="18" charset="0"/>
              <a:cs typeface="Times New Roman" panose="02020603050405020304" pitchFamily="18" charset="0"/>
            </a:endParaRPr>
          </a:p>
          <a:p>
            <a:pPr algn="just"/>
            <a:r>
              <a:rPr lang="en-IN" sz="1600" dirty="0">
                <a:solidFill>
                  <a:schemeClr val="tx1"/>
                </a:solidFill>
                <a:latin typeface="Times New Roman" panose="02020603050405020304" pitchFamily="18" charset="0"/>
                <a:cs typeface="Times New Roman" panose="02020603050405020304" pitchFamily="18" charset="0"/>
              </a:rPr>
              <a:t> Recognizing trends early enough to take advantage of bestsellers or abandon the flops  Lowering operating costs, and increasing efficiency/productivity and profits Many restaurants are still operated using pen and paper methods, with little or no automation (see Figure 1). Patrons enter the facility to be greeted by a host, who often times has a “dry erase” diagram of the tables, maintained on a blackboard. The host can see the status of the tables based on whether or not they or someone else physically updates the diagram. Once seated a waiter tends to the costumers by jotting down the orders onto a piece of carbon paper and delivers it to the kitchen for proper food preparation. The waiter then has to periodically check back to find out when the meal is ready. When the food is done, the piece of carbon paper is saved for proper record keeping by the management. This “old fashion” system works but yields a large amount of tab receipts, wastes a lot of time and is simply out-of-date. In old fashion systems, waiters have to carry pads around to take orders, always have a working pen and be sure to keep each bill organized and “synchronized” with the proper table. </a:t>
            </a:r>
            <a:endParaRPr lang="en-IN" sz="1600" dirty="0">
              <a:solidFill>
                <a:schemeClr val="tx1"/>
              </a:solidFill>
              <a:latin typeface="Times New Roman" panose="02020603050405020304" pitchFamily="18" charset="0"/>
              <a:cs typeface="Times New Roman" panose="02020603050405020304" pitchFamily="18" charset="0"/>
            </a:endParaRPr>
          </a:p>
          <a:p>
            <a:pPr algn="just"/>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1048606" name="Subtitle 2"/>
          <p:cNvSpPr txBox="1"/>
          <p:nvPr/>
        </p:nvSpPr>
        <p:spPr>
          <a:xfrm>
            <a:off x="533094" y="260648"/>
            <a:ext cx="8215370" cy="86409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IN" sz="3600" b="1" dirty="0">
                <a:solidFill>
                  <a:schemeClr val="tx1"/>
                </a:solidFill>
                <a:latin typeface="Times New Roman" panose="02020603050405020304" pitchFamily="18" charset="0"/>
                <a:cs typeface="Times New Roman" panose="02020603050405020304" pitchFamily="18" charset="0"/>
              </a:rPr>
              <a:t>Objective</a:t>
            </a:r>
            <a:endParaRPr lang="en-IN" sz="3600" dirty="0">
              <a:solidFill>
                <a:schemeClr val="tx1"/>
              </a:solidFill>
              <a:latin typeface="Times New Roman" panose="02020603050405020304" pitchFamily="18" charset="0"/>
              <a:cs typeface="Times New Roman" panose="02020603050405020304" pitchFamily="18" charset="0"/>
            </a:endParaRPr>
          </a:p>
        </p:txBody>
      </p:sp>
      <p:pic>
        <p:nvPicPr>
          <p:cNvPr id="2097161" name="ppt page 3">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7943215" y="5661660"/>
            <a:ext cx="495300" cy="495300"/>
          </a:xfrm>
          <a:prstGeom prst="rect">
            <a:avLst/>
          </a:prstGeom>
        </p:spPr>
      </p:pic>
    </p:spTree>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3360" fill="hold"/>
                                        <p:tgtEl>
                                          <p:spTgt spid="2097161"/>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07" name="Content Placeholder 2"/>
          <p:cNvSpPr>
            <a:spLocks noGrp="1"/>
          </p:cNvSpPr>
          <p:nvPr>
            <p:ph idx="1"/>
          </p:nvPr>
        </p:nvSpPr>
        <p:spPr>
          <a:xfrm>
            <a:off x="457200" y="758825"/>
            <a:ext cx="8229600" cy="5367655"/>
          </a:xfrm>
        </p:spPr>
        <p:txBody>
          <a:bodyPr/>
          <a:p>
            <a:pPr algn="just"/>
            <a:r>
              <a:rPr lang="en-IN" sz="1600" dirty="0">
                <a:latin typeface="Times New Roman" panose="02020603050405020304" pitchFamily="18" charset="0"/>
                <a:cs typeface="Times New Roman" panose="02020603050405020304" pitchFamily="18" charset="0"/>
                <a:sym typeface="+mn-ea"/>
              </a:rPr>
              <a:t>Another issue is record maintenance. In the old system, when everything is done by paper, the management is responsible to keep all information saved and organized, which is no easy task. Everyday tabs are collected, data needs to be organized and employees need to get paid. This requires a great deal of time and attention from the managers. This project computerizes restaurant operation so that all information pertaining to patron’s orders and staff activity will be conveniently shared and stored over the restaurant’s intranet. Hosts will be able to view table status with a click of a button. The wait staff will be able to enter the patron’s orders quickly and efficiently and then have it electronically delivered to the kitchen. The kitchen staff will be able to view the incoming orders and notify the proper wait staff when the food is ready. Bus boys will be able to view real-time floor status allowing them to know which tables are clean, dirty, or occupied. Most importantly, all of the restaurant information is organized and saved in the system database for the management viewing and archival. </a:t>
            </a:r>
            <a:endParaRPr lang="en-IN" sz="1600" dirty="0">
              <a:solidFill>
                <a:schemeClr val="tx1"/>
              </a:solidFill>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sym typeface="+mn-ea"/>
            </a:endParaRPr>
          </a:p>
          <a:p>
            <a:pPr algn="just"/>
            <a:r>
              <a:rPr lang="en-IN" sz="1600" dirty="0">
                <a:latin typeface="Times New Roman" panose="02020603050405020304" pitchFamily="18" charset="0"/>
                <a:cs typeface="Times New Roman" panose="02020603050405020304" pitchFamily="18" charset="0"/>
                <a:sym typeface="+mn-ea"/>
              </a:rPr>
              <a:t>The analysis will consist of by-the-day and by-the-hour breakdowns of:  Revenue and revenue percentage per menu item  Menu item popularity </a:t>
            </a:r>
            <a:endParaRPr lang="en-IN" sz="1600" dirty="0">
              <a:solidFill>
                <a:schemeClr val="tx1"/>
              </a:solidFill>
              <a:latin typeface="Times New Roman" panose="02020603050405020304" pitchFamily="18" charset="0"/>
              <a:cs typeface="Times New Roman" panose="02020603050405020304" pitchFamily="18" charset="0"/>
            </a:endParaRPr>
          </a:p>
          <a:p>
            <a:pPr algn="just"/>
            <a:r>
              <a:rPr lang="en-IN" sz="1600" dirty="0">
                <a:latin typeface="Times New Roman" panose="02020603050405020304" pitchFamily="18" charset="0"/>
                <a:cs typeface="Times New Roman" panose="02020603050405020304" pitchFamily="18" charset="0"/>
                <a:sym typeface="+mn-ea"/>
              </a:rPr>
              <a:t>Jules recently graduated in engineering. To celebrate his first salary, he took his high-school buddy Jim to a family-owned establishment…</a:t>
            </a:r>
            <a:endParaRPr lang="en-IN" sz="1600" dirty="0">
              <a:solidFill>
                <a:schemeClr val="tx1"/>
              </a:solidFill>
              <a:latin typeface="Times New Roman" panose="02020603050405020304" pitchFamily="18" charset="0"/>
              <a:cs typeface="Times New Roman" panose="02020603050405020304" pitchFamily="18" charset="0"/>
            </a:endParaRPr>
          </a:p>
          <a:p>
            <a:pPr algn="just"/>
            <a:r>
              <a:rPr lang="en-IN" sz="1600" dirty="0">
                <a:latin typeface="Times New Roman" panose="02020603050405020304" pitchFamily="18" charset="0"/>
                <a:cs typeface="Times New Roman" panose="02020603050405020304" pitchFamily="18" charset="0"/>
                <a:sym typeface="+mn-ea"/>
              </a:rPr>
              <a:t>JulesJim JulesJim</a:t>
            </a:r>
            <a:endParaRPr lang="en-IN" sz="1600" dirty="0">
              <a:solidFill>
                <a:schemeClr val="tx1"/>
              </a:solidFill>
              <a:latin typeface="Times New Roman" panose="02020603050405020304" pitchFamily="18" charset="0"/>
              <a:cs typeface="Times New Roman" panose="02020603050405020304" pitchFamily="18" charset="0"/>
            </a:endParaRPr>
          </a:p>
          <a:p>
            <a:pPr algn="just"/>
            <a:r>
              <a:rPr lang="en-IN" sz="1600" dirty="0">
                <a:latin typeface="Times New Roman" panose="02020603050405020304" pitchFamily="18" charset="0"/>
                <a:cs typeface="Times New Roman" panose="02020603050405020304" pitchFamily="18" charset="0"/>
                <a:sym typeface="+mn-ea"/>
              </a:rPr>
              <a:t>Software Engineering Course Project  Restaurant Automation 3</a:t>
            </a:r>
            <a:endParaRPr lang="en-IN" sz="1600" dirty="0">
              <a:solidFill>
                <a:schemeClr val="tx1"/>
              </a:solidFill>
              <a:latin typeface="Times New Roman" panose="02020603050405020304" pitchFamily="18" charset="0"/>
              <a:cs typeface="Times New Roman" panose="02020603050405020304" pitchFamily="18" charset="0"/>
            </a:endParaRPr>
          </a:p>
          <a:p>
            <a:endParaRPr lang="en-IN" sz="1600" dirty="0">
              <a:solidFill>
                <a:schemeClr val="tx1"/>
              </a:solidFill>
              <a:latin typeface="Times New Roman" panose="02020603050405020304" pitchFamily="18" charset="0"/>
              <a:cs typeface="Times New Roman" panose="02020603050405020304" pitchFamily="18" charset="0"/>
            </a:endParaRPr>
          </a:p>
        </p:txBody>
      </p:sp>
      <p:pic>
        <p:nvPicPr>
          <p:cNvPr id="2097162" name="ppt page 4">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7970520" y="5631180"/>
            <a:ext cx="495300" cy="495300"/>
          </a:xfrm>
          <a:prstGeom prst="rect">
            <a:avLst/>
          </a:prstGeom>
        </p:spPr>
      </p:pic>
    </p:spTree>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9333" fill="hold"/>
                                        <p:tgtEl>
                                          <p:spTgt spid="209716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08" name="Content Placeholder 2"/>
          <p:cNvSpPr>
            <a:spLocks noGrp="1"/>
          </p:cNvSpPr>
          <p:nvPr>
            <p:ph idx="1"/>
          </p:nvPr>
        </p:nvSpPr>
        <p:spPr>
          <a:xfrm>
            <a:off x="697230" y="391160"/>
            <a:ext cx="8229600" cy="6891020"/>
          </a:xfrm>
        </p:spPr>
        <p:txBody>
          <a:bodyPr/>
          <a:p>
            <a:r>
              <a:rPr lang="en-IN" sz="1600" dirty="0">
                <a:latin typeface="Times New Roman" panose="02020603050405020304" pitchFamily="18" charset="0"/>
                <a:cs typeface="Times New Roman" panose="02020603050405020304" pitchFamily="18" charset="0"/>
                <a:sym typeface="+mn-ea"/>
              </a:rPr>
              <a:t> Personnel efficiency  Average turnaround time (how long patrons spend in the restaurant)  Average preparation time (time from when the order is placed to when it is ready) There is no more abundance of papers and long hours of punching numbers. All data is automatically collected and processed allowing management to focus on analyzing the data rather than calculating it. </a:t>
            </a:r>
            <a:endParaRPr lang="en-IN" sz="1600" dirty="0">
              <a:solidFill>
                <a:schemeClr val="tx1"/>
              </a:solidFill>
              <a:latin typeface="Times New Roman" panose="02020603050405020304" pitchFamily="18" charset="0"/>
              <a:cs typeface="Times New Roman" panose="02020603050405020304" pitchFamily="18" charset="0"/>
            </a:endParaRPr>
          </a:p>
          <a:p>
            <a:endParaRPr lang="en-US" sz="1600"/>
          </a:p>
        </p:txBody>
      </p:sp>
      <p:pic>
        <p:nvPicPr>
          <p:cNvPr id="2097163" name="ppt page 5">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7915275" y="5615305"/>
            <a:ext cx="495300" cy="495300"/>
          </a:xfrm>
          <a:prstGeom prst="rect">
            <a:avLst/>
          </a:prstGeom>
        </p:spPr>
      </p:pic>
    </p:spTree>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4592" fill="hold"/>
                                        <p:tgtEl>
                                          <p:spTgt spid="209716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09" name="Subtitle 2"/>
          <p:cNvSpPr>
            <a:spLocks noGrp="1"/>
          </p:cNvSpPr>
          <p:nvPr>
            <p:ph type="subTitle" idx="1"/>
          </p:nvPr>
        </p:nvSpPr>
        <p:spPr>
          <a:xfrm>
            <a:off x="334010" y="1268730"/>
            <a:ext cx="8510270" cy="5475605"/>
          </a:xfrm>
        </p:spPr>
        <p:txBody>
          <a:bodyPr/>
          <a:p>
            <a:pPr algn="just"/>
            <a:r>
              <a:rPr lang="en-IN" sz="1600" b="1" dirty="0">
                <a:solidFill>
                  <a:schemeClr val="tx1"/>
                </a:solidFill>
                <a:latin typeface="Times New Roman" panose="02020603050405020304" pitchFamily="18" charset="0"/>
                <a:cs typeface="Times New Roman" panose="02020603050405020304" pitchFamily="18" charset="0"/>
              </a:rPr>
              <a:t>Chef</a:t>
            </a:r>
            <a:r>
              <a:rPr lang="en-IN" sz="1600" dirty="0">
                <a:solidFill>
                  <a:schemeClr val="tx1"/>
                </a:solidFill>
                <a:latin typeface="Times New Roman" panose="02020603050405020304" pitchFamily="18" charset="0"/>
                <a:cs typeface="Times New Roman" panose="02020603050405020304" pitchFamily="18" charset="0"/>
              </a:rPr>
              <a:t>: Working in a kitchen can be strenuous(energetic) and it can be difficult to keep track of everything that needs to be done. Orders need to be filled in a reasonable amount of time while simultaneously ensuring that any dish accommodations are accounted for. This needs to be done with accuracy or else an order could be made incorrectly or even worse, a person with a food allergy could get hurt as a result of a waiter’s poor handwriting. We want to get our orders out with accuracy and speed to make sure we have a happy returning customer. When dishes are complete and the waiter does not pick it up for a few minutes, it is a pain because the food gets colder and it takes up space on the counter that could be used otherwise. Also, at the end of a busy day of serving hundreds of customers the inventory can be depleted to the point of needing restocking and it’s difficult to keep track of what’s expired and what chef need more of. Chef have so many responsibilities that it can be difficult to keep track of everything in the pantry. Chef have to make sure that the expired ingredients are cycled out and that the low stock ingredients are replenished in time for the upcoming week. It would be helpful to have a tool that would track the expiration dates of food to make sure everything is fresh.</a:t>
            </a:r>
            <a:endParaRPr lang="en-IN" sz="1600" dirty="0">
              <a:solidFill>
                <a:schemeClr val="tx1"/>
              </a:solidFill>
              <a:latin typeface="Times New Roman" panose="02020603050405020304" pitchFamily="18" charset="0"/>
              <a:cs typeface="Times New Roman" panose="02020603050405020304" pitchFamily="18" charset="0"/>
            </a:endParaRPr>
          </a:p>
          <a:p>
            <a:pPr algn="just"/>
            <a:r>
              <a:rPr lang="en-IN" sz="1600" dirty="0">
                <a:solidFill>
                  <a:schemeClr val="tx1"/>
                </a:solidFill>
                <a:latin typeface="Times New Roman" panose="02020603050405020304" pitchFamily="18" charset="0"/>
                <a:cs typeface="Times New Roman" panose="02020603050405020304" pitchFamily="18" charset="0"/>
              </a:rPr>
              <a:t>It would be a great help if chef had something that clearly displays all incoming orders and the modifications that have been requested by the customers. Also, if multiple dishes come in with the same ingredients, it will be helpful if the chef was notified to make more of a certain ingredient at one time versus cooking a certain part of a dish twice. This can save more time in the kitchen and make the cooking process more efficient. Finally, a way to signal to the waitresses and waiters that the order is finished and ready to be taken to the table to reduce the time the food sits on the count</a:t>
            </a:r>
            <a:r>
              <a:rPr lang="en-US" altLang="en-IN" sz="1600" dirty="0">
                <a:solidFill>
                  <a:schemeClr val="tx1"/>
                </a:solidFill>
                <a:latin typeface="Times New Roman" panose="02020603050405020304" pitchFamily="18" charset="0"/>
                <a:cs typeface="Times New Roman" panose="02020603050405020304" pitchFamily="18" charset="0"/>
              </a:rPr>
              <a:t>e</a:t>
            </a:r>
            <a:r>
              <a:rPr lang="en-IN" sz="1600" dirty="0">
                <a:solidFill>
                  <a:schemeClr val="tx1"/>
                </a:solidFill>
                <a:latin typeface="Times New Roman" panose="02020603050405020304" pitchFamily="18" charset="0"/>
                <a:cs typeface="Times New Roman" panose="02020603050405020304" pitchFamily="18" charset="0"/>
              </a:rPr>
              <a:t>r.</a:t>
            </a: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1048610" name="Subtitle 2"/>
          <p:cNvSpPr txBox="1"/>
          <p:nvPr/>
        </p:nvSpPr>
        <p:spPr>
          <a:xfrm>
            <a:off x="533094" y="260648"/>
            <a:ext cx="8215370" cy="86409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IN" sz="3600" b="1" dirty="0">
                <a:solidFill>
                  <a:schemeClr val="tx1"/>
                </a:solidFill>
                <a:latin typeface="Times New Roman" panose="02020603050405020304" pitchFamily="18" charset="0"/>
                <a:cs typeface="Times New Roman" panose="02020603050405020304" pitchFamily="18" charset="0"/>
              </a:rPr>
              <a:t>Problem Definition</a:t>
            </a:r>
            <a:endParaRPr lang="en-IN" sz="3600" dirty="0">
              <a:solidFill>
                <a:schemeClr val="tx1"/>
              </a:solidFill>
              <a:latin typeface="Times New Roman" panose="02020603050405020304" pitchFamily="18" charset="0"/>
              <a:cs typeface="Times New Roman" panose="02020603050405020304" pitchFamily="18" charset="0"/>
            </a:endParaRPr>
          </a:p>
        </p:txBody>
      </p:sp>
      <p:pic>
        <p:nvPicPr>
          <p:cNvPr id="2097164" name="ppt page 6">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7933690" y="5948680"/>
            <a:ext cx="495300" cy="495300"/>
          </a:xfrm>
          <a:prstGeom prst="rect">
            <a:avLst/>
          </a:prstGeom>
        </p:spPr>
      </p:pic>
    </p:spTree>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28235" fill="hold"/>
                                        <p:tgtEl>
                                          <p:spTgt spid="2097164"/>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sp>
        <p:nvSpPr>
          <p:cNvPr id="1048611" name="Content Placeholder 2"/>
          <p:cNvSpPr>
            <a:spLocks noGrp="1"/>
          </p:cNvSpPr>
          <p:nvPr>
            <p:ph idx="1"/>
          </p:nvPr>
        </p:nvSpPr>
        <p:spPr>
          <a:xfrm>
            <a:off x="457200" y="407670"/>
            <a:ext cx="8266430" cy="6257925"/>
          </a:xfrm>
        </p:spPr>
        <p:txBody>
          <a:bodyPr/>
          <a:p>
            <a:r>
              <a:rPr lang="en-US" sz="1600" b="1"/>
              <a:t>Host/Hostess:  </a:t>
            </a:r>
            <a:r>
              <a:rPr lang="en-US" sz="1600"/>
              <a:t>Whenever while welcoming customers into restaurant,they aim to make the start of their experience as flawless as possible. As parties of multiple people arrive, they tend to have different requests and requirements based on how many people they have and where they want to sit. Sometimes can have a party of 8 looking for a round table in a corner, where as other times can get a family of 4 wanting a booth.Host/Hostess love to find them their preferred seating, but sometimes there just isn’t an available spot, and host/hostess aren’t really sure how long it will be for an appropriate spot to open up.  </a:t>
            </a:r>
            <a:endParaRPr lang="en-US" sz="1600"/>
          </a:p>
          <a:p>
            <a:r>
              <a:rPr lang="en-US" sz="1600"/>
              <a:t>Finding an exceptional table for guests can sometimes be a challenge, especially when host/hostess unsure of which tables are ready to go. When host/hostess welcoming customers in, it would be great if there was a way to easily keep track of which tables are currently cleaned and empty and which are occupied, without having to go through endless reams of paper. At the same time, it’d be nice to keep track of how long each table has already been occupied. This will be a big help in providing guests with accurate estimations on when a valid seating arrangement may become available. </a:t>
            </a:r>
            <a:endParaRPr lang="en-US" sz="1600"/>
          </a:p>
          <a:p>
            <a:r>
              <a:rPr lang="en-US" sz="1600"/>
              <a:t>How will project help?</a:t>
            </a:r>
            <a:endParaRPr lang="en-US" sz="1600"/>
          </a:p>
          <a:p>
            <a:r>
              <a:rPr lang="en-US" sz="1600"/>
              <a:t>Using a handy tablet/phone they can keep it with them, can mark tables as occupied, vacant, clean, etc. as the day goes on. Whenever they seat new guests, can mark the table as occupied. This starts a timer that let them know how long it has been since guests have arrived there. Once the guests leave, that table can be marked as vacant, notifying a busboy that the table is ready to be cleaned. Once the busboy is finished,busboy can mark it as cleaned which let them know that the table is ready to be used once again. </a:t>
            </a:r>
            <a:endParaRPr lang="en-US" sz="1600"/>
          </a:p>
        </p:txBody>
      </p:sp>
      <p:pic>
        <p:nvPicPr>
          <p:cNvPr id="2097165" name="ppt page 7">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8119110" y="6170295"/>
            <a:ext cx="495300" cy="495300"/>
          </a:xfrm>
          <a:prstGeom prst="rect">
            <a:avLst/>
          </a:prstGeom>
        </p:spPr>
      </p:pic>
    </p:spTree>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111232" fill="hold"/>
                                        <p:tgtEl>
                                          <p:spTgt spid="2097165"/>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12" name="Content Placeholder 2"/>
          <p:cNvSpPr>
            <a:spLocks noGrp="1"/>
          </p:cNvSpPr>
          <p:nvPr>
            <p:ph idx="1"/>
          </p:nvPr>
        </p:nvSpPr>
        <p:spPr>
          <a:xfrm>
            <a:off x="528955" y="307340"/>
            <a:ext cx="8229600" cy="5819140"/>
          </a:xfrm>
        </p:spPr>
        <p:txBody>
          <a:bodyPr/>
          <a:p>
            <a:r>
              <a:rPr lang="en-US" sz="1600" b="1"/>
              <a:t>Customer (Restaurant Patron): </a:t>
            </a:r>
            <a:r>
              <a:rPr lang="en-US" sz="1600"/>
              <a:t>They love going out to eat, one thing they don’t love is how slow things can be. When they seated, it’d be really great if they could place an order for drinks or appetizers without waiting for a waiter to get to patron, especially if the restaurant is incredibly busy this could really cut down on time spent waiting. Even if patron have a special request immediately after their initial order or need to notify the waiter for anything, it can be rough getting someone’s attention.It’s usually very difficult to get their attention unless they walk right past near the dining of patron, and if no one ever walks by,patron might be waiting extended periods of time before anyone notices them.When this hasn’t been properly planned it can be difficult to figure out how to fix it.  </a:t>
            </a:r>
            <a:endParaRPr lang="en-US" sz="1600"/>
          </a:p>
          <a:p>
            <a:r>
              <a:rPr lang="en-US" sz="1600"/>
              <a:t>How will project help? I think a tablet on the table with a menu that patron party could use to place orders immediately after being seated would be a great idea. It would also be a great way to have more interactive menus that could give patron’s more information on each item, since if they have any questions, usually they have to wait for a server to come answer. A great solution to waiting for a server to walk by to help them, would be the ability to press a button in an app to request a server visits patron’s table</a:t>
            </a:r>
            <a:endParaRPr lang="en-US" sz="1600"/>
          </a:p>
        </p:txBody>
      </p:sp>
      <p:pic>
        <p:nvPicPr>
          <p:cNvPr id="2097166" name="ppt page 8">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8201660" y="5976620"/>
            <a:ext cx="495300" cy="495300"/>
          </a:xfrm>
          <a:prstGeom prst="rect">
            <a:avLst/>
          </a:prstGeom>
        </p:spPr>
      </p:pic>
    </p:spTree>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89600" fill="hold"/>
                                        <p:tgtEl>
                                          <p:spTgt spid="2097166"/>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13" name="Content Placeholder 2"/>
          <p:cNvSpPr>
            <a:spLocks noGrp="1"/>
          </p:cNvSpPr>
          <p:nvPr>
            <p:ph idx="1"/>
          </p:nvPr>
        </p:nvSpPr>
        <p:spPr>
          <a:xfrm>
            <a:off x="198755" y="356235"/>
            <a:ext cx="8792845" cy="6929755"/>
          </a:xfrm>
        </p:spPr>
        <p:txBody>
          <a:bodyPr/>
          <a:p>
            <a:r>
              <a:rPr lang="en-US" sz="1600" b="1"/>
              <a:t>Waiter/Waitress: </a:t>
            </a:r>
            <a:r>
              <a:rPr lang="en-US" sz="1600"/>
              <a:t>Working as a waiter/waitress is an extremely demanding job. Servers have to run around the restaurant taking customers orders, keeping track of which table ordered what, and returning orders. Servers have to interact with chefs/cooks and get food to people right away so the food does not get cold. They also have to enter checks when a customer or group is ready to pay. Since there are many tables in this restaurant, it is somewhat difficult to connect a certain order to a certain table, and also to determine whether a table needs to be cleaned and set up for the next customer. Unfortunately, sometimes a waiter may have to send a dish back if the customer does not like it or finds something wrong. The software should be able to account for this.  </a:t>
            </a:r>
            <a:endParaRPr lang="en-US" sz="1600"/>
          </a:p>
          <a:p>
            <a:r>
              <a:rPr lang="en-US" sz="1600"/>
              <a:t>There are many ways in which a computer software can help make servers’ lives easier everyday at work. A software suite could enter all the orders in a list of the servers’, as well as number each table in this restaurant and match it to a given order. Additionally, when the customers are done using the table, the software would mark the table “not clean” and so the waiters will clean it or send the busboy to clean it. If the customers need anything from servers, they can also have an option to send them a ping which will come through as a push notification to server’s device, allowing them to know they need service. Server and chef coordination are also very important. The chef should be able to enter a time of completing a dish, and the server should be able to see how much time the dish has been out. The software then sends a reminder to the waiter/waitress to serve an order. Lastly, the system could automatically take payments and tips.</a:t>
            </a:r>
            <a:endParaRPr lang="en-US" sz="1600"/>
          </a:p>
        </p:txBody>
      </p:sp>
      <p:pic>
        <p:nvPicPr>
          <p:cNvPr id="2097167" name="ppt page 9">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8303895" y="6087110"/>
            <a:ext cx="495300" cy="495300"/>
          </a:xfrm>
          <a:prstGeom prst="rect">
            <a:avLst/>
          </a:prstGeom>
        </p:spPr>
      </p:pic>
    </p:spTree>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18805" fill="hold"/>
                                        <p:tgtEl>
                                          <p:spTgt spid="2097167"/>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17698</Words>
  <Application>WPS Presentation</Application>
  <PresentationFormat/>
  <Paragraphs>150</Paragraphs>
  <Slides>24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Arial</vt:lpstr>
      <vt:lpstr>SimSun</vt:lpstr>
      <vt:lpstr>Wingdings</vt:lpstr>
      <vt:lpstr>Times New Roman</vt:lpstr>
      <vt:lpstr>Microsoft YaHei</vt:lpstr>
      <vt:lpstr>Arial Unicode MS</vt:lpstr>
      <vt:lpstr>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CLASS DIAGRAM</vt:lpstr>
      <vt:lpstr>Sequence Diagram </vt:lpstr>
      <vt:lpstr>Collaboration Diagram </vt:lpstr>
      <vt:lpstr>State Diagram </vt:lpstr>
      <vt:lpstr>Component Diagram</vt:lpstr>
      <vt:lpstr>Deployment Diagram </vt:lpstr>
      <vt:lpstr>CONCLUSION  </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Keshav</dc:creator>
  <cp:lastModifiedBy>google1575460777</cp:lastModifiedBy>
  <cp:revision>4</cp:revision>
  <dcterms:created xsi:type="dcterms:W3CDTF">2020-06-14T18:20:00Z</dcterms:created>
  <dcterms:modified xsi:type="dcterms:W3CDTF">2020-06-15T21:07:44Z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1033-11.2.0.9396</vt:lpwstr>
  </property>
</Properties>
</file>